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34"/>
  </p:notesMasterIdLst>
  <p:handoutMasterIdLst>
    <p:handoutMasterId r:id="rId35"/>
  </p:handoutMasterIdLst>
  <p:sldIdLst>
    <p:sldId id="256" r:id="rId2"/>
    <p:sldId id="257" r:id="rId3"/>
    <p:sldId id="261" r:id="rId4"/>
    <p:sldId id="266" r:id="rId5"/>
    <p:sldId id="262" r:id="rId6"/>
    <p:sldId id="278" r:id="rId7"/>
    <p:sldId id="325" r:id="rId8"/>
    <p:sldId id="329" r:id="rId9"/>
    <p:sldId id="327" r:id="rId10"/>
    <p:sldId id="324" r:id="rId11"/>
    <p:sldId id="331" r:id="rId12"/>
    <p:sldId id="332" r:id="rId13"/>
    <p:sldId id="333" r:id="rId14"/>
    <p:sldId id="334" r:id="rId15"/>
    <p:sldId id="335" r:id="rId16"/>
    <p:sldId id="336" r:id="rId17"/>
    <p:sldId id="338" r:id="rId18"/>
    <p:sldId id="339" r:id="rId19"/>
    <p:sldId id="340" r:id="rId20"/>
    <p:sldId id="341" r:id="rId21"/>
    <p:sldId id="342" r:id="rId22"/>
    <p:sldId id="343" r:id="rId23"/>
    <p:sldId id="344" r:id="rId24"/>
    <p:sldId id="345" r:id="rId25"/>
    <p:sldId id="346" r:id="rId26"/>
    <p:sldId id="347" r:id="rId27"/>
    <p:sldId id="348" r:id="rId28"/>
    <p:sldId id="349" r:id="rId29"/>
    <p:sldId id="350" r:id="rId30"/>
    <p:sldId id="351" r:id="rId31"/>
    <p:sldId id="352" r:id="rId32"/>
    <p:sldId id="264" r:id="rId33"/>
  </p:sldIdLst>
  <p:sldSz cx="9144000" cy="5143500" type="screen16x9"/>
  <p:notesSz cx="10018713" cy="68881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ADF8A5-BF91-4CFF-8B0A-8BD24878A860}" v="16" dt="2023-10-10T08:28:2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735" autoAdjust="0"/>
    <p:restoredTop sz="76840"/>
  </p:normalViewPr>
  <p:slideViewPr>
    <p:cSldViewPr>
      <p:cViewPr varScale="1">
        <p:scale>
          <a:sx n="89" d="100"/>
          <a:sy n="89" d="100"/>
        </p:scale>
        <p:origin x="1128" y="5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B973DFF-43A8-47AD-8DFD-B51F765A30DF}"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C9760129-7E4C-47F7-A4C6-7E3149452BF9}">
      <dgm:prSet custT="1"/>
      <dgm:spPr/>
      <dgm:t>
        <a:bodyPr/>
        <a:lstStyle/>
        <a:p>
          <a:r>
            <a:rPr lang="en-US" sz="2700" b="1" dirty="0"/>
            <a:t>Section 2, Article IX-D, 1987 Constitution</a:t>
          </a:r>
          <a:endParaRPr lang="en-US" sz="2700" dirty="0"/>
        </a:p>
      </dgm:t>
    </dgm:pt>
    <dgm:pt modelId="{E5E6E7FD-033D-4112-8038-8358FFBD1C12}" type="parTrans" cxnId="{E049D9E6-F869-4016-A65F-56141094D922}">
      <dgm:prSet/>
      <dgm:spPr/>
      <dgm:t>
        <a:bodyPr/>
        <a:lstStyle/>
        <a:p>
          <a:endParaRPr lang="en-US"/>
        </a:p>
      </dgm:t>
    </dgm:pt>
    <dgm:pt modelId="{CA6233FC-5BA9-4B93-B3FC-DCDC5277BEB5}" type="sibTrans" cxnId="{E049D9E6-F869-4016-A65F-56141094D922}">
      <dgm:prSet/>
      <dgm:spPr/>
      <dgm:t>
        <a:bodyPr/>
        <a:lstStyle/>
        <a:p>
          <a:endParaRPr lang="en-US"/>
        </a:p>
      </dgm:t>
    </dgm:pt>
    <dgm:pt modelId="{6A342D2E-B81E-4ADA-AF3B-2162EF3AB62E}">
      <dgm:prSet custT="1"/>
      <dgm:spPr/>
      <dgm:t>
        <a:bodyPr/>
        <a:lstStyle/>
        <a:p>
          <a:r>
            <a:rPr lang="en-US" sz="2700" b="1" dirty="0"/>
            <a:t>Presidential Decree No. 1445, otherwise known as the “Government Auditing Code of the Philippines”</a:t>
          </a:r>
          <a:endParaRPr lang="en-US" sz="2700" dirty="0"/>
        </a:p>
      </dgm:t>
    </dgm:pt>
    <dgm:pt modelId="{6EE98E0A-0E5D-4EBB-99F3-203C82F7725D}" type="parTrans" cxnId="{C5879B69-7C4A-4CC0-896C-6CFA1AB8F8D2}">
      <dgm:prSet/>
      <dgm:spPr/>
      <dgm:t>
        <a:bodyPr/>
        <a:lstStyle/>
        <a:p>
          <a:endParaRPr lang="en-US"/>
        </a:p>
      </dgm:t>
    </dgm:pt>
    <dgm:pt modelId="{6CCA2121-7575-4130-A146-1C7D20EEE3EA}" type="sibTrans" cxnId="{C5879B69-7C4A-4CC0-896C-6CFA1AB8F8D2}">
      <dgm:prSet/>
      <dgm:spPr/>
      <dgm:t>
        <a:bodyPr/>
        <a:lstStyle/>
        <a:p>
          <a:endParaRPr lang="en-US"/>
        </a:p>
      </dgm:t>
    </dgm:pt>
    <dgm:pt modelId="{3E0C192B-9585-4873-8FB9-4C22CF2CE5D6}">
      <dgm:prSet custT="1"/>
      <dgm:spPr/>
      <dgm:t>
        <a:bodyPr/>
        <a:lstStyle/>
        <a:p>
          <a:r>
            <a:rPr lang="en-US" sz="2800" b="1" dirty="0"/>
            <a:t>Executive Order No. 292 or the “Administrative Code of 1987”</a:t>
          </a:r>
          <a:endParaRPr lang="en-US" sz="2800" dirty="0"/>
        </a:p>
      </dgm:t>
    </dgm:pt>
    <dgm:pt modelId="{7E2414A4-6D68-4ABF-9BAD-2D774FB435E5}" type="parTrans" cxnId="{7EF84B02-C0C2-437D-A1F3-44B6F144E77A}">
      <dgm:prSet/>
      <dgm:spPr/>
      <dgm:t>
        <a:bodyPr/>
        <a:lstStyle/>
        <a:p>
          <a:endParaRPr lang="en-US"/>
        </a:p>
      </dgm:t>
    </dgm:pt>
    <dgm:pt modelId="{0824C02D-6E32-47D3-A58B-FD033419813B}" type="sibTrans" cxnId="{7EF84B02-C0C2-437D-A1F3-44B6F144E77A}">
      <dgm:prSet/>
      <dgm:spPr/>
      <dgm:t>
        <a:bodyPr/>
        <a:lstStyle/>
        <a:p>
          <a:endParaRPr lang="en-US"/>
        </a:p>
      </dgm:t>
    </dgm:pt>
    <dgm:pt modelId="{AB5C4BD7-1DA3-8D40-965D-6E4C79E00A28}" type="pres">
      <dgm:prSet presAssocID="{9B973DFF-43A8-47AD-8DFD-B51F765A30DF}" presName="Name0" presStyleCnt="0">
        <dgm:presLayoutVars>
          <dgm:dir/>
          <dgm:animLvl val="lvl"/>
          <dgm:resizeHandles val="exact"/>
        </dgm:presLayoutVars>
      </dgm:prSet>
      <dgm:spPr/>
    </dgm:pt>
    <dgm:pt modelId="{DF39CC6A-FDFB-E240-A8F3-1425AA3CB77F}" type="pres">
      <dgm:prSet presAssocID="{C9760129-7E4C-47F7-A4C6-7E3149452BF9}" presName="linNode" presStyleCnt="0"/>
      <dgm:spPr/>
    </dgm:pt>
    <dgm:pt modelId="{B0A6C028-0B0E-D94A-93B9-51940EFCADE0}" type="pres">
      <dgm:prSet presAssocID="{C9760129-7E4C-47F7-A4C6-7E3149452BF9}" presName="parentText" presStyleLbl="node1" presStyleIdx="0" presStyleCnt="3" custScaleX="277778" custScaleY="41513" custLinFactNeighborY="-5504">
        <dgm:presLayoutVars>
          <dgm:chMax val="1"/>
          <dgm:bulletEnabled val="1"/>
        </dgm:presLayoutVars>
      </dgm:prSet>
      <dgm:spPr/>
    </dgm:pt>
    <dgm:pt modelId="{3DB4EC53-8B3D-754C-9219-FEA608468559}" type="pres">
      <dgm:prSet presAssocID="{CA6233FC-5BA9-4B93-B3FC-DCDC5277BEB5}" presName="sp" presStyleCnt="0"/>
      <dgm:spPr/>
    </dgm:pt>
    <dgm:pt modelId="{073B488C-07FB-1947-9568-362A54ED6D79}" type="pres">
      <dgm:prSet presAssocID="{6A342D2E-B81E-4ADA-AF3B-2162EF3AB62E}" presName="linNode" presStyleCnt="0"/>
      <dgm:spPr/>
    </dgm:pt>
    <dgm:pt modelId="{DA0AD64B-811E-8E4D-A4F4-38A5D4746456}" type="pres">
      <dgm:prSet presAssocID="{6A342D2E-B81E-4ADA-AF3B-2162EF3AB62E}" presName="parentText" presStyleLbl="node1" presStyleIdx="1" presStyleCnt="3" custScaleX="277778">
        <dgm:presLayoutVars>
          <dgm:chMax val="1"/>
          <dgm:bulletEnabled val="1"/>
        </dgm:presLayoutVars>
      </dgm:prSet>
      <dgm:spPr/>
    </dgm:pt>
    <dgm:pt modelId="{9C65E34B-57F3-F84F-ADA4-19FC5C1CFE25}" type="pres">
      <dgm:prSet presAssocID="{6CCA2121-7575-4130-A146-1C7D20EEE3EA}" presName="sp" presStyleCnt="0"/>
      <dgm:spPr/>
    </dgm:pt>
    <dgm:pt modelId="{67B2BEC0-8EB9-8341-BB27-92CDBD4F8647}" type="pres">
      <dgm:prSet presAssocID="{3E0C192B-9585-4873-8FB9-4C22CF2CE5D6}" presName="linNode" presStyleCnt="0"/>
      <dgm:spPr/>
    </dgm:pt>
    <dgm:pt modelId="{58B61F98-B85A-2143-A938-C6770E6BFA5A}" type="pres">
      <dgm:prSet presAssocID="{3E0C192B-9585-4873-8FB9-4C22CF2CE5D6}" presName="parentText" presStyleLbl="node1" presStyleIdx="2" presStyleCnt="3" custScaleX="277778" custScaleY="59167">
        <dgm:presLayoutVars>
          <dgm:chMax val="1"/>
          <dgm:bulletEnabled val="1"/>
        </dgm:presLayoutVars>
      </dgm:prSet>
      <dgm:spPr/>
    </dgm:pt>
  </dgm:ptLst>
  <dgm:cxnLst>
    <dgm:cxn modelId="{7EF84B02-C0C2-437D-A1F3-44B6F144E77A}" srcId="{9B973DFF-43A8-47AD-8DFD-B51F765A30DF}" destId="{3E0C192B-9585-4873-8FB9-4C22CF2CE5D6}" srcOrd="2" destOrd="0" parTransId="{7E2414A4-6D68-4ABF-9BAD-2D774FB435E5}" sibTransId="{0824C02D-6E32-47D3-A58B-FD033419813B}"/>
    <dgm:cxn modelId="{AE726A2D-3167-304A-B8DD-32013BD7FB5B}" type="presOf" srcId="{9B973DFF-43A8-47AD-8DFD-B51F765A30DF}" destId="{AB5C4BD7-1DA3-8D40-965D-6E4C79E00A28}" srcOrd="0" destOrd="0" presId="urn:microsoft.com/office/officeart/2005/8/layout/vList5"/>
    <dgm:cxn modelId="{C5879B69-7C4A-4CC0-896C-6CFA1AB8F8D2}" srcId="{9B973DFF-43A8-47AD-8DFD-B51F765A30DF}" destId="{6A342D2E-B81E-4ADA-AF3B-2162EF3AB62E}" srcOrd="1" destOrd="0" parTransId="{6EE98E0A-0E5D-4EBB-99F3-203C82F7725D}" sibTransId="{6CCA2121-7575-4130-A146-1C7D20EEE3EA}"/>
    <dgm:cxn modelId="{40C9B2A6-4E98-A443-9AB7-BB5DAB73515E}" type="presOf" srcId="{6A342D2E-B81E-4ADA-AF3B-2162EF3AB62E}" destId="{DA0AD64B-811E-8E4D-A4F4-38A5D4746456}" srcOrd="0" destOrd="0" presId="urn:microsoft.com/office/officeart/2005/8/layout/vList5"/>
    <dgm:cxn modelId="{1A68F8B2-A272-074A-A231-574CE9A2D838}" type="presOf" srcId="{3E0C192B-9585-4873-8FB9-4C22CF2CE5D6}" destId="{58B61F98-B85A-2143-A938-C6770E6BFA5A}" srcOrd="0" destOrd="0" presId="urn:microsoft.com/office/officeart/2005/8/layout/vList5"/>
    <dgm:cxn modelId="{E049D9E6-F869-4016-A65F-56141094D922}" srcId="{9B973DFF-43A8-47AD-8DFD-B51F765A30DF}" destId="{C9760129-7E4C-47F7-A4C6-7E3149452BF9}" srcOrd="0" destOrd="0" parTransId="{E5E6E7FD-033D-4112-8038-8358FFBD1C12}" sibTransId="{CA6233FC-5BA9-4B93-B3FC-DCDC5277BEB5}"/>
    <dgm:cxn modelId="{4F8EABE8-4065-7A41-B60C-F137F3F94225}" type="presOf" srcId="{C9760129-7E4C-47F7-A4C6-7E3149452BF9}" destId="{B0A6C028-0B0E-D94A-93B9-51940EFCADE0}" srcOrd="0" destOrd="0" presId="urn:microsoft.com/office/officeart/2005/8/layout/vList5"/>
    <dgm:cxn modelId="{22BC78F5-2196-7D45-8ED5-C776F4C613A0}" type="presParOf" srcId="{AB5C4BD7-1DA3-8D40-965D-6E4C79E00A28}" destId="{DF39CC6A-FDFB-E240-A8F3-1425AA3CB77F}" srcOrd="0" destOrd="0" presId="urn:microsoft.com/office/officeart/2005/8/layout/vList5"/>
    <dgm:cxn modelId="{ED23DABF-161B-FA45-B1CA-0941E9F26322}" type="presParOf" srcId="{DF39CC6A-FDFB-E240-A8F3-1425AA3CB77F}" destId="{B0A6C028-0B0E-D94A-93B9-51940EFCADE0}" srcOrd="0" destOrd="0" presId="urn:microsoft.com/office/officeart/2005/8/layout/vList5"/>
    <dgm:cxn modelId="{6E96F947-7014-CD44-9ABF-8DC33C53004F}" type="presParOf" srcId="{AB5C4BD7-1DA3-8D40-965D-6E4C79E00A28}" destId="{3DB4EC53-8B3D-754C-9219-FEA608468559}" srcOrd="1" destOrd="0" presId="urn:microsoft.com/office/officeart/2005/8/layout/vList5"/>
    <dgm:cxn modelId="{C2535C7A-0A6E-3E4F-A803-B6AFA5C63B61}" type="presParOf" srcId="{AB5C4BD7-1DA3-8D40-965D-6E4C79E00A28}" destId="{073B488C-07FB-1947-9568-362A54ED6D79}" srcOrd="2" destOrd="0" presId="urn:microsoft.com/office/officeart/2005/8/layout/vList5"/>
    <dgm:cxn modelId="{E48F5509-087A-0C47-80E9-3413EECD4AE6}" type="presParOf" srcId="{073B488C-07FB-1947-9568-362A54ED6D79}" destId="{DA0AD64B-811E-8E4D-A4F4-38A5D4746456}" srcOrd="0" destOrd="0" presId="urn:microsoft.com/office/officeart/2005/8/layout/vList5"/>
    <dgm:cxn modelId="{D3CC4D46-09C9-504F-B04F-2AE381148764}" type="presParOf" srcId="{AB5C4BD7-1DA3-8D40-965D-6E4C79E00A28}" destId="{9C65E34B-57F3-F84F-ADA4-19FC5C1CFE25}" srcOrd="3" destOrd="0" presId="urn:microsoft.com/office/officeart/2005/8/layout/vList5"/>
    <dgm:cxn modelId="{4128066B-A825-3146-8EB9-7922781695C8}" type="presParOf" srcId="{AB5C4BD7-1DA3-8D40-965D-6E4C79E00A28}" destId="{67B2BEC0-8EB9-8341-BB27-92CDBD4F8647}" srcOrd="4" destOrd="0" presId="urn:microsoft.com/office/officeart/2005/8/layout/vList5"/>
    <dgm:cxn modelId="{C00B20F3-D5B0-4645-AF31-49AAE1DDD680}" type="presParOf" srcId="{67B2BEC0-8EB9-8341-BB27-92CDBD4F8647}" destId="{58B61F98-B85A-2143-A938-C6770E6BFA5A}"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6340CF2-1E93-4EE7-B312-73733FA04A16}" type="doc">
      <dgm:prSet loTypeId="urn:microsoft.com/office/officeart/2005/8/layout/hierarchy1" loCatId="hierarchy" qsTypeId="urn:microsoft.com/office/officeart/2005/8/quickstyle/simple1" qsCatId="simple" csTypeId="urn:microsoft.com/office/officeart/2005/8/colors/accent2_2" csCatId="accent2" phldr="1"/>
      <dgm:spPr/>
      <dgm:t>
        <a:bodyPr/>
        <a:lstStyle/>
        <a:p>
          <a:endParaRPr lang="en-US"/>
        </a:p>
      </dgm:t>
    </dgm:pt>
    <dgm:pt modelId="{CB64F98B-61B5-46E7-9C67-C46D31F8C9DF}">
      <dgm:prSet custT="1"/>
      <dgm:spPr/>
      <dgm:t>
        <a:bodyPr/>
        <a:lstStyle/>
        <a:p>
          <a:r>
            <a:rPr lang="en-US" sz="1900" b="1" dirty="0"/>
            <a:t>Article IX-D, 1987 Constitution</a:t>
          </a:r>
        </a:p>
      </dgm:t>
    </dgm:pt>
    <dgm:pt modelId="{269F528A-EB99-498A-BA1A-38882DBF17DC}" type="parTrans" cxnId="{F6629C02-CB1C-42D4-96B4-AC8D677DA4D1}">
      <dgm:prSet/>
      <dgm:spPr/>
      <dgm:t>
        <a:bodyPr/>
        <a:lstStyle/>
        <a:p>
          <a:endParaRPr lang="en-US" b="1"/>
        </a:p>
      </dgm:t>
    </dgm:pt>
    <dgm:pt modelId="{302311AE-45CE-44FD-938E-162B70EE8F4A}" type="sibTrans" cxnId="{F6629C02-CB1C-42D4-96B4-AC8D677DA4D1}">
      <dgm:prSet/>
      <dgm:spPr/>
      <dgm:t>
        <a:bodyPr/>
        <a:lstStyle/>
        <a:p>
          <a:endParaRPr lang="en-US" b="1"/>
        </a:p>
      </dgm:t>
    </dgm:pt>
    <dgm:pt modelId="{AC9B0AC5-E4F1-4A87-82F3-519927EB7EB4}">
      <dgm:prSet custT="1"/>
      <dgm:spPr/>
      <dgm:t>
        <a:bodyPr/>
        <a:lstStyle/>
        <a:p>
          <a:pPr algn="l"/>
          <a:r>
            <a:rPr lang="en-US" sz="2200" b="1" dirty="0">
              <a:solidFill>
                <a:srgbClr val="C00000"/>
              </a:solidFill>
            </a:rPr>
            <a:t>Section 2(2)</a:t>
          </a:r>
        </a:p>
        <a:p>
          <a:pPr algn="l"/>
          <a:r>
            <a:rPr lang="en-US" sz="2200" b="1" i="1" dirty="0"/>
            <a:t>X x x, and promulgate accounting and auditing rules and regulations x x x.</a:t>
          </a:r>
        </a:p>
      </dgm:t>
    </dgm:pt>
    <dgm:pt modelId="{20EA262E-3289-45FE-B319-1256266975D3}" type="parTrans" cxnId="{36AE4C07-D0D7-4B45-892B-A8AF687935E1}">
      <dgm:prSet/>
      <dgm:spPr/>
      <dgm:t>
        <a:bodyPr/>
        <a:lstStyle/>
        <a:p>
          <a:endParaRPr lang="en-US" b="1"/>
        </a:p>
      </dgm:t>
    </dgm:pt>
    <dgm:pt modelId="{9C032127-F216-4091-B53A-2A8C42DBE6B2}" type="sibTrans" cxnId="{36AE4C07-D0D7-4B45-892B-A8AF687935E1}">
      <dgm:prSet/>
      <dgm:spPr/>
      <dgm:t>
        <a:bodyPr/>
        <a:lstStyle/>
        <a:p>
          <a:endParaRPr lang="en-US" b="1"/>
        </a:p>
      </dgm:t>
    </dgm:pt>
    <dgm:pt modelId="{ADC6B1C3-1F97-4748-BE0B-D1C802E5081B}" type="pres">
      <dgm:prSet presAssocID="{F6340CF2-1E93-4EE7-B312-73733FA04A16}" presName="hierChild1" presStyleCnt="0">
        <dgm:presLayoutVars>
          <dgm:chPref val="1"/>
          <dgm:dir/>
          <dgm:animOne val="branch"/>
          <dgm:animLvl val="lvl"/>
          <dgm:resizeHandles/>
        </dgm:presLayoutVars>
      </dgm:prSet>
      <dgm:spPr/>
    </dgm:pt>
    <dgm:pt modelId="{BEEDF108-29DC-BA44-B01F-5163703D4961}" type="pres">
      <dgm:prSet presAssocID="{CB64F98B-61B5-46E7-9C67-C46D31F8C9DF}" presName="hierRoot1" presStyleCnt="0"/>
      <dgm:spPr/>
    </dgm:pt>
    <dgm:pt modelId="{530B1345-47F6-654D-A136-B12E00FE5DCA}" type="pres">
      <dgm:prSet presAssocID="{CB64F98B-61B5-46E7-9C67-C46D31F8C9DF}" presName="composite" presStyleCnt="0"/>
      <dgm:spPr/>
    </dgm:pt>
    <dgm:pt modelId="{2FC75352-E100-3843-BAE8-F2D855B1DAF1}" type="pres">
      <dgm:prSet presAssocID="{CB64F98B-61B5-46E7-9C67-C46D31F8C9DF}" presName="background" presStyleLbl="node0" presStyleIdx="0" presStyleCnt="1"/>
      <dgm:spPr/>
    </dgm:pt>
    <dgm:pt modelId="{785A01E1-5BF0-A441-9E08-1D2EBCD67AE3}" type="pres">
      <dgm:prSet presAssocID="{CB64F98B-61B5-46E7-9C67-C46D31F8C9DF}" presName="text" presStyleLbl="fgAcc0" presStyleIdx="0" presStyleCnt="1" custScaleX="156480" custScaleY="64537" custLinFactNeighborX="-14" custLinFactNeighborY="-12145">
        <dgm:presLayoutVars>
          <dgm:chPref val="3"/>
        </dgm:presLayoutVars>
      </dgm:prSet>
      <dgm:spPr/>
    </dgm:pt>
    <dgm:pt modelId="{FF669B39-5031-594C-A853-5E5BAC1F8B47}" type="pres">
      <dgm:prSet presAssocID="{CB64F98B-61B5-46E7-9C67-C46D31F8C9DF}" presName="hierChild2" presStyleCnt="0"/>
      <dgm:spPr/>
    </dgm:pt>
    <dgm:pt modelId="{67AF6761-41CA-2440-A27C-C6225A54A8C1}" type="pres">
      <dgm:prSet presAssocID="{20EA262E-3289-45FE-B319-1256266975D3}" presName="Name10" presStyleLbl="parChTrans1D2" presStyleIdx="0" presStyleCnt="1"/>
      <dgm:spPr/>
    </dgm:pt>
    <dgm:pt modelId="{A3A7411B-4EE6-4840-984A-ACB6A3FEB87D}" type="pres">
      <dgm:prSet presAssocID="{AC9B0AC5-E4F1-4A87-82F3-519927EB7EB4}" presName="hierRoot2" presStyleCnt="0"/>
      <dgm:spPr/>
    </dgm:pt>
    <dgm:pt modelId="{C2BAD3F4-89F2-ED4D-B172-C68EA38D43B2}" type="pres">
      <dgm:prSet presAssocID="{AC9B0AC5-E4F1-4A87-82F3-519927EB7EB4}" presName="composite2" presStyleCnt="0"/>
      <dgm:spPr/>
    </dgm:pt>
    <dgm:pt modelId="{919051ED-BD83-CD40-8E8C-F527219834AA}" type="pres">
      <dgm:prSet presAssocID="{AC9B0AC5-E4F1-4A87-82F3-519927EB7EB4}" presName="background2" presStyleLbl="node2" presStyleIdx="0" presStyleCnt="1"/>
      <dgm:spPr/>
    </dgm:pt>
    <dgm:pt modelId="{0FF2DC53-7A07-EB43-8ACC-4A7F412020FC}" type="pres">
      <dgm:prSet presAssocID="{AC9B0AC5-E4F1-4A87-82F3-519927EB7EB4}" presName="text2" presStyleLbl="fgAcc2" presStyleIdx="0" presStyleCnt="1" custScaleX="178056" custScaleY="241387" custLinFactNeighborX="1" custLinFactNeighborY="-7336">
        <dgm:presLayoutVars>
          <dgm:chPref val="3"/>
        </dgm:presLayoutVars>
      </dgm:prSet>
      <dgm:spPr/>
    </dgm:pt>
    <dgm:pt modelId="{776525B1-5B2D-B54D-BF7E-5CBE86BE0C3F}" type="pres">
      <dgm:prSet presAssocID="{AC9B0AC5-E4F1-4A87-82F3-519927EB7EB4}" presName="hierChild3" presStyleCnt="0"/>
      <dgm:spPr/>
    </dgm:pt>
  </dgm:ptLst>
  <dgm:cxnLst>
    <dgm:cxn modelId="{F6629C02-CB1C-42D4-96B4-AC8D677DA4D1}" srcId="{F6340CF2-1E93-4EE7-B312-73733FA04A16}" destId="{CB64F98B-61B5-46E7-9C67-C46D31F8C9DF}" srcOrd="0" destOrd="0" parTransId="{269F528A-EB99-498A-BA1A-38882DBF17DC}" sibTransId="{302311AE-45CE-44FD-938E-162B70EE8F4A}"/>
    <dgm:cxn modelId="{36AE4C07-D0D7-4B45-892B-A8AF687935E1}" srcId="{CB64F98B-61B5-46E7-9C67-C46D31F8C9DF}" destId="{AC9B0AC5-E4F1-4A87-82F3-519927EB7EB4}" srcOrd="0" destOrd="0" parTransId="{20EA262E-3289-45FE-B319-1256266975D3}" sibTransId="{9C032127-F216-4091-B53A-2A8C42DBE6B2}"/>
    <dgm:cxn modelId="{1B9F8A36-5EB7-874A-B64E-0B01D8BBE18F}" type="presOf" srcId="{AC9B0AC5-E4F1-4A87-82F3-519927EB7EB4}" destId="{0FF2DC53-7A07-EB43-8ACC-4A7F412020FC}" srcOrd="0" destOrd="0" presId="urn:microsoft.com/office/officeart/2005/8/layout/hierarchy1"/>
    <dgm:cxn modelId="{D094BF68-0F1F-B24A-982A-9FD62DB1F61F}" type="presOf" srcId="{F6340CF2-1E93-4EE7-B312-73733FA04A16}" destId="{ADC6B1C3-1F97-4748-BE0B-D1C802E5081B}" srcOrd="0" destOrd="0" presId="urn:microsoft.com/office/officeart/2005/8/layout/hierarchy1"/>
    <dgm:cxn modelId="{10CECCE4-6449-8D4C-A6EE-0BC690C2E273}" type="presOf" srcId="{20EA262E-3289-45FE-B319-1256266975D3}" destId="{67AF6761-41CA-2440-A27C-C6225A54A8C1}" srcOrd="0" destOrd="0" presId="urn:microsoft.com/office/officeart/2005/8/layout/hierarchy1"/>
    <dgm:cxn modelId="{6C1877F3-7355-CC47-BE62-276BA9B711FB}" type="presOf" srcId="{CB64F98B-61B5-46E7-9C67-C46D31F8C9DF}" destId="{785A01E1-5BF0-A441-9E08-1D2EBCD67AE3}" srcOrd="0" destOrd="0" presId="urn:microsoft.com/office/officeart/2005/8/layout/hierarchy1"/>
    <dgm:cxn modelId="{0350DCDE-377C-CF49-BC50-569FC046E50A}" type="presParOf" srcId="{ADC6B1C3-1F97-4748-BE0B-D1C802E5081B}" destId="{BEEDF108-29DC-BA44-B01F-5163703D4961}" srcOrd="0" destOrd="0" presId="urn:microsoft.com/office/officeart/2005/8/layout/hierarchy1"/>
    <dgm:cxn modelId="{67EF6535-FB15-E345-BF30-0997F13163D1}" type="presParOf" srcId="{BEEDF108-29DC-BA44-B01F-5163703D4961}" destId="{530B1345-47F6-654D-A136-B12E00FE5DCA}" srcOrd="0" destOrd="0" presId="urn:microsoft.com/office/officeart/2005/8/layout/hierarchy1"/>
    <dgm:cxn modelId="{AD32CEEA-DDD0-D64A-AB7F-22B6A64770A3}" type="presParOf" srcId="{530B1345-47F6-654D-A136-B12E00FE5DCA}" destId="{2FC75352-E100-3843-BAE8-F2D855B1DAF1}" srcOrd="0" destOrd="0" presId="urn:microsoft.com/office/officeart/2005/8/layout/hierarchy1"/>
    <dgm:cxn modelId="{82AA8378-1D18-8947-B11F-E0896FE54E9A}" type="presParOf" srcId="{530B1345-47F6-654D-A136-B12E00FE5DCA}" destId="{785A01E1-5BF0-A441-9E08-1D2EBCD67AE3}" srcOrd="1" destOrd="0" presId="urn:microsoft.com/office/officeart/2005/8/layout/hierarchy1"/>
    <dgm:cxn modelId="{C2C2E3B9-180C-CE45-AB08-811341A090CE}" type="presParOf" srcId="{BEEDF108-29DC-BA44-B01F-5163703D4961}" destId="{FF669B39-5031-594C-A853-5E5BAC1F8B47}" srcOrd="1" destOrd="0" presId="urn:microsoft.com/office/officeart/2005/8/layout/hierarchy1"/>
    <dgm:cxn modelId="{64B466B3-E570-394F-BE49-77C37E516DB3}" type="presParOf" srcId="{FF669B39-5031-594C-A853-5E5BAC1F8B47}" destId="{67AF6761-41CA-2440-A27C-C6225A54A8C1}" srcOrd="0" destOrd="0" presId="urn:microsoft.com/office/officeart/2005/8/layout/hierarchy1"/>
    <dgm:cxn modelId="{B6FF52A3-CB31-7640-8B34-4A8D458B39E6}" type="presParOf" srcId="{FF669B39-5031-594C-A853-5E5BAC1F8B47}" destId="{A3A7411B-4EE6-4840-984A-ACB6A3FEB87D}" srcOrd="1" destOrd="0" presId="urn:microsoft.com/office/officeart/2005/8/layout/hierarchy1"/>
    <dgm:cxn modelId="{28F09106-E2CA-A947-B0F6-D50ED4C15552}" type="presParOf" srcId="{A3A7411B-4EE6-4840-984A-ACB6A3FEB87D}" destId="{C2BAD3F4-89F2-ED4D-B172-C68EA38D43B2}" srcOrd="0" destOrd="0" presId="urn:microsoft.com/office/officeart/2005/8/layout/hierarchy1"/>
    <dgm:cxn modelId="{223D8604-9022-1A48-8898-CAB70CB21508}" type="presParOf" srcId="{C2BAD3F4-89F2-ED4D-B172-C68EA38D43B2}" destId="{919051ED-BD83-CD40-8E8C-F527219834AA}" srcOrd="0" destOrd="0" presId="urn:microsoft.com/office/officeart/2005/8/layout/hierarchy1"/>
    <dgm:cxn modelId="{6A62A661-72E3-EA44-BC62-0FC1C0370548}" type="presParOf" srcId="{C2BAD3F4-89F2-ED4D-B172-C68EA38D43B2}" destId="{0FF2DC53-7A07-EB43-8ACC-4A7F412020FC}" srcOrd="1" destOrd="0" presId="urn:microsoft.com/office/officeart/2005/8/layout/hierarchy1"/>
    <dgm:cxn modelId="{89DA1B70-0AC8-CC4E-898D-457AD9A068C5}" type="presParOf" srcId="{A3A7411B-4EE6-4840-984A-ACB6A3FEB87D}" destId="{776525B1-5B2D-B54D-BF7E-5CBE86BE0C3F}"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6340CF2-1E93-4EE7-B312-73733FA04A16}" type="doc">
      <dgm:prSet loTypeId="urn:microsoft.com/office/officeart/2005/8/layout/hierarchy1" loCatId="hierarchy" qsTypeId="urn:microsoft.com/office/officeart/2005/8/quickstyle/simple1" qsCatId="simple" csTypeId="urn:microsoft.com/office/officeart/2005/8/colors/accent2_2" csCatId="accent2" phldr="1"/>
      <dgm:spPr/>
      <dgm:t>
        <a:bodyPr/>
        <a:lstStyle/>
        <a:p>
          <a:endParaRPr lang="en-US"/>
        </a:p>
      </dgm:t>
    </dgm:pt>
    <dgm:pt modelId="{CB64F98B-61B5-46E7-9C67-C46D31F8C9DF}">
      <dgm:prSet custT="1"/>
      <dgm:spPr/>
      <dgm:t>
        <a:bodyPr/>
        <a:lstStyle/>
        <a:p>
          <a:r>
            <a:rPr lang="en-US" sz="1900" b="1" dirty="0"/>
            <a:t>PD 1445</a:t>
          </a:r>
        </a:p>
      </dgm:t>
    </dgm:pt>
    <dgm:pt modelId="{269F528A-EB99-498A-BA1A-38882DBF17DC}" type="parTrans" cxnId="{F6629C02-CB1C-42D4-96B4-AC8D677DA4D1}">
      <dgm:prSet/>
      <dgm:spPr/>
      <dgm:t>
        <a:bodyPr/>
        <a:lstStyle/>
        <a:p>
          <a:endParaRPr lang="en-US"/>
        </a:p>
      </dgm:t>
    </dgm:pt>
    <dgm:pt modelId="{302311AE-45CE-44FD-938E-162B70EE8F4A}" type="sibTrans" cxnId="{F6629C02-CB1C-42D4-96B4-AC8D677DA4D1}">
      <dgm:prSet/>
      <dgm:spPr/>
      <dgm:t>
        <a:bodyPr/>
        <a:lstStyle/>
        <a:p>
          <a:endParaRPr lang="en-US"/>
        </a:p>
      </dgm:t>
    </dgm:pt>
    <dgm:pt modelId="{AC9B0AC5-E4F1-4A87-82F3-519927EB7EB4}">
      <dgm:prSet custT="1"/>
      <dgm:spPr/>
      <dgm:t>
        <a:bodyPr/>
        <a:lstStyle/>
        <a:p>
          <a:pPr algn="l"/>
          <a:br>
            <a:rPr lang="en-US" sz="1750" b="1" dirty="0">
              <a:solidFill>
                <a:srgbClr val="C00000"/>
              </a:solidFill>
            </a:rPr>
          </a:br>
          <a:r>
            <a:rPr lang="en-US" sz="1750" b="1" dirty="0">
              <a:solidFill>
                <a:srgbClr val="C00000"/>
              </a:solidFill>
            </a:rPr>
            <a:t>Section</a:t>
          </a:r>
          <a:r>
            <a:rPr lang="en-US" sz="1750" b="1" baseline="0" dirty="0">
              <a:solidFill>
                <a:srgbClr val="C00000"/>
              </a:solidFill>
            </a:rPr>
            <a:t> 25 (4), Chapter 2</a:t>
          </a:r>
        </a:p>
        <a:p>
          <a:pPr algn="l"/>
          <a:r>
            <a:rPr lang="en-PH" sz="1750" b="1" i="1" dirty="0"/>
            <a:t>To promulgate auditing and accounting rules and regulations so as to facilitate the keeping, and enhance the information value, of the accounts of the government</a:t>
          </a:r>
        </a:p>
        <a:p>
          <a:pPr algn="l"/>
          <a:endParaRPr lang="en-US" sz="1750" b="1" i="1" baseline="0" dirty="0"/>
        </a:p>
      </dgm:t>
    </dgm:pt>
    <dgm:pt modelId="{20EA262E-3289-45FE-B319-1256266975D3}" type="parTrans" cxnId="{36AE4C07-D0D7-4B45-892B-A8AF687935E1}">
      <dgm:prSet/>
      <dgm:spPr/>
      <dgm:t>
        <a:bodyPr/>
        <a:lstStyle/>
        <a:p>
          <a:endParaRPr lang="en-US" sz="1400"/>
        </a:p>
      </dgm:t>
    </dgm:pt>
    <dgm:pt modelId="{9C032127-F216-4091-B53A-2A8C42DBE6B2}" type="sibTrans" cxnId="{36AE4C07-D0D7-4B45-892B-A8AF687935E1}">
      <dgm:prSet/>
      <dgm:spPr/>
      <dgm:t>
        <a:bodyPr/>
        <a:lstStyle/>
        <a:p>
          <a:endParaRPr lang="en-US"/>
        </a:p>
      </dgm:t>
    </dgm:pt>
    <dgm:pt modelId="{A19026EF-6FE7-884D-ABAE-70CAB60D89EB}">
      <dgm:prSet custT="1"/>
      <dgm:spPr/>
      <dgm:t>
        <a:bodyPr/>
        <a:lstStyle/>
        <a:p>
          <a:pPr algn="l"/>
          <a:endParaRPr lang="en-US" sz="400" b="1" dirty="0">
            <a:solidFill>
              <a:srgbClr val="C00000"/>
            </a:solidFill>
          </a:endParaRPr>
        </a:p>
        <a:p>
          <a:pPr algn="l"/>
          <a:r>
            <a:rPr lang="en-US" sz="1750" b="1" dirty="0">
              <a:solidFill>
                <a:srgbClr val="C00000"/>
              </a:solidFill>
            </a:rPr>
            <a:t>Section 33</a:t>
          </a:r>
          <a:endParaRPr lang="en-US" sz="1750" b="1" baseline="0" dirty="0">
            <a:solidFill>
              <a:srgbClr val="C00000"/>
            </a:solidFill>
          </a:endParaRPr>
        </a:p>
        <a:p>
          <a:pPr algn="l"/>
          <a:r>
            <a:rPr lang="en-PH" sz="1750" b="1" i="1" dirty="0"/>
            <a:t>The Commission shall promulgate such auditing and accounting rules and regulations as shall prevent irregular, unnecessary, excessive, or extravagant expenditures or uses of government funds or property.</a:t>
          </a:r>
          <a:endParaRPr lang="en-US" sz="1750" b="1" i="1" dirty="0"/>
        </a:p>
      </dgm:t>
    </dgm:pt>
    <dgm:pt modelId="{35656F40-EE0E-574B-9C6E-97F11E8F171D}" type="parTrans" cxnId="{3ED2B864-2B0B-B348-AE3C-092D47756671}">
      <dgm:prSet/>
      <dgm:spPr/>
      <dgm:t>
        <a:bodyPr/>
        <a:lstStyle/>
        <a:p>
          <a:endParaRPr lang="en-US" sz="1400"/>
        </a:p>
      </dgm:t>
    </dgm:pt>
    <dgm:pt modelId="{87A18FC0-3FE5-1E40-A577-0D52610C0558}" type="sibTrans" cxnId="{3ED2B864-2B0B-B348-AE3C-092D47756671}">
      <dgm:prSet/>
      <dgm:spPr/>
      <dgm:t>
        <a:bodyPr/>
        <a:lstStyle/>
        <a:p>
          <a:endParaRPr lang="en-US"/>
        </a:p>
      </dgm:t>
    </dgm:pt>
    <dgm:pt modelId="{ADC6B1C3-1F97-4748-BE0B-D1C802E5081B}" type="pres">
      <dgm:prSet presAssocID="{F6340CF2-1E93-4EE7-B312-73733FA04A16}" presName="hierChild1" presStyleCnt="0">
        <dgm:presLayoutVars>
          <dgm:chPref val="1"/>
          <dgm:dir/>
          <dgm:animOne val="branch"/>
          <dgm:animLvl val="lvl"/>
          <dgm:resizeHandles/>
        </dgm:presLayoutVars>
      </dgm:prSet>
      <dgm:spPr/>
    </dgm:pt>
    <dgm:pt modelId="{BEEDF108-29DC-BA44-B01F-5163703D4961}" type="pres">
      <dgm:prSet presAssocID="{CB64F98B-61B5-46E7-9C67-C46D31F8C9DF}" presName="hierRoot1" presStyleCnt="0"/>
      <dgm:spPr/>
    </dgm:pt>
    <dgm:pt modelId="{530B1345-47F6-654D-A136-B12E00FE5DCA}" type="pres">
      <dgm:prSet presAssocID="{CB64F98B-61B5-46E7-9C67-C46D31F8C9DF}" presName="composite" presStyleCnt="0"/>
      <dgm:spPr/>
    </dgm:pt>
    <dgm:pt modelId="{2FC75352-E100-3843-BAE8-F2D855B1DAF1}" type="pres">
      <dgm:prSet presAssocID="{CB64F98B-61B5-46E7-9C67-C46D31F8C9DF}" presName="background" presStyleLbl="node0" presStyleIdx="0" presStyleCnt="1"/>
      <dgm:spPr/>
    </dgm:pt>
    <dgm:pt modelId="{785A01E1-5BF0-A441-9E08-1D2EBCD67AE3}" type="pres">
      <dgm:prSet presAssocID="{CB64F98B-61B5-46E7-9C67-C46D31F8C9DF}" presName="text" presStyleLbl="fgAcc0" presStyleIdx="0" presStyleCnt="1" custScaleX="199724" custScaleY="54451" custLinFactNeighborX="2968" custLinFactNeighborY="-12045">
        <dgm:presLayoutVars>
          <dgm:chPref val="3"/>
        </dgm:presLayoutVars>
      </dgm:prSet>
      <dgm:spPr/>
    </dgm:pt>
    <dgm:pt modelId="{FF669B39-5031-594C-A853-5E5BAC1F8B47}" type="pres">
      <dgm:prSet presAssocID="{CB64F98B-61B5-46E7-9C67-C46D31F8C9DF}" presName="hierChild2" presStyleCnt="0"/>
      <dgm:spPr/>
    </dgm:pt>
    <dgm:pt modelId="{67AF6761-41CA-2440-A27C-C6225A54A8C1}" type="pres">
      <dgm:prSet presAssocID="{20EA262E-3289-45FE-B319-1256266975D3}" presName="Name10" presStyleLbl="parChTrans1D2" presStyleIdx="0" presStyleCnt="2"/>
      <dgm:spPr/>
    </dgm:pt>
    <dgm:pt modelId="{A3A7411B-4EE6-4840-984A-ACB6A3FEB87D}" type="pres">
      <dgm:prSet presAssocID="{AC9B0AC5-E4F1-4A87-82F3-519927EB7EB4}" presName="hierRoot2" presStyleCnt="0"/>
      <dgm:spPr/>
    </dgm:pt>
    <dgm:pt modelId="{C2BAD3F4-89F2-ED4D-B172-C68EA38D43B2}" type="pres">
      <dgm:prSet presAssocID="{AC9B0AC5-E4F1-4A87-82F3-519927EB7EB4}" presName="composite2" presStyleCnt="0"/>
      <dgm:spPr/>
    </dgm:pt>
    <dgm:pt modelId="{919051ED-BD83-CD40-8E8C-F527219834AA}" type="pres">
      <dgm:prSet presAssocID="{AC9B0AC5-E4F1-4A87-82F3-519927EB7EB4}" presName="background2" presStyleLbl="node2" presStyleIdx="0" presStyleCnt="2"/>
      <dgm:spPr/>
    </dgm:pt>
    <dgm:pt modelId="{0FF2DC53-7A07-EB43-8ACC-4A7F412020FC}" type="pres">
      <dgm:prSet presAssocID="{AC9B0AC5-E4F1-4A87-82F3-519927EB7EB4}" presName="text2" presStyleLbl="fgAcc2" presStyleIdx="0" presStyleCnt="2" custScaleX="302955" custScaleY="616951" custLinFactNeighborX="10548" custLinFactNeighborY="-16729">
        <dgm:presLayoutVars>
          <dgm:chPref val="3"/>
        </dgm:presLayoutVars>
      </dgm:prSet>
      <dgm:spPr/>
    </dgm:pt>
    <dgm:pt modelId="{776525B1-5B2D-B54D-BF7E-5CBE86BE0C3F}" type="pres">
      <dgm:prSet presAssocID="{AC9B0AC5-E4F1-4A87-82F3-519927EB7EB4}" presName="hierChild3" presStyleCnt="0"/>
      <dgm:spPr/>
    </dgm:pt>
    <dgm:pt modelId="{8BE33ED8-2028-D64E-97A7-2BF66BB15A7A}" type="pres">
      <dgm:prSet presAssocID="{35656F40-EE0E-574B-9C6E-97F11E8F171D}" presName="Name10" presStyleLbl="parChTrans1D2" presStyleIdx="1" presStyleCnt="2"/>
      <dgm:spPr/>
    </dgm:pt>
    <dgm:pt modelId="{94983E53-95E7-4142-BA7C-9EEC966F4B41}" type="pres">
      <dgm:prSet presAssocID="{A19026EF-6FE7-884D-ABAE-70CAB60D89EB}" presName="hierRoot2" presStyleCnt="0"/>
      <dgm:spPr/>
    </dgm:pt>
    <dgm:pt modelId="{F66CF1B9-B4EF-2349-92F5-963204E4BF1B}" type="pres">
      <dgm:prSet presAssocID="{A19026EF-6FE7-884D-ABAE-70CAB60D89EB}" presName="composite2" presStyleCnt="0"/>
      <dgm:spPr/>
    </dgm:pt>
    <dgm:pt modelId="{98482772-7CBF-3E49-8552-9A223A98F7D9}" type="pres">
      <dgm:prSet presAssocID="{A19026EF-6FE7-884D-ABAE-70CAB60D89EB}" presName="background2" presStyleLbl="node2" presStyleIdx="1" presStyleCnt="2"/>
      <dgm:spPr/>
    </dgm:pt>
    <dgm:pt modelId="{9E10BF38-852D-7C4B-BA8C-4047D68EDC20}" type="pres">
      <dgm:prSet presAssocID="{A19026EF-6FE7-884D-ABAE-70CAB60D89EB}" presName="text2" presStyleLbl="fgAcc2" presStyleIdx="1" presStyleCnt="2" custScaleX="324093" custScaleY="615382" custLinFactNeighborX="5602" custLinFactNeighborY="-16729">
        <dgm:presLayoutVars>
          <dgm:chPref val="3"/>
        </dgm:presLayoutVars>
      </dgm:prSet>
      <dgm:spPr/>
    </dgm:pt>
    <dgm:pt modelId="{010A3D4D-2541-9446-AD29-AACE9ED74743}" type="pres">
      <dgm:prSet presAssocID="{A19026EF-6FE7-884D-ABAE-70CAB60D89EB}" presName="hierChild3" presStyleCnt="0"/>
      <dgm:spPr/>
    </dgm:pt>
  </dgm:ptLst>
  <dgm:cxnLst>
    <dgm:cxn modelId="{F6629C02-CB1C-42D4-96B4-AC8D677DA4D1}" srcId="{F6340CF2-1E93-4EE7-B312-73733FA04A16}" destId="{CB64F98B-61B5-46E7-9C67-C46D31F8C9DF}" srcOrd="0" destOrd="0" parTransId="{269F528A-EB99-498A-BA1A-38882DBF17DC}" sibTransId="{302311AE-45CE-44FD-938E-162B70EE8F4A}"/>
    <dgm:cxn modelId="{36AE4C07-D0D7-4B45-892B-A8AF687935E1}" srcId="{CB64F98B-61B5-46E7-9C67-C46D31F8C9DF}" destId="{AC9B0AC5-E4F1-4A87-82F3-519927EB7EB4}" srcOrd="0" destOrd="0" parTransId="{20EA262E-3289-45FE-B319-1256266975D3}" sibTransId="{9C032127-F216-4091-B53A-2A8C42DBE6B2}"/>
    <dgm:cxn modelId="{1B9F8A36-5EB7-874A-B64E-0B01D8BBE18F}" type="presOf" srcId="{AC9B0AC5-E4F1-4A87-82F3-519927EB7EB4}" destId="{0FF2DC53-7A07-EB43-8ACC-4A7F412020FC}" srcOrd="0" destOrd="0" presId="urn:microsoft.com/office/officeart/2005/8/layout/hierarchy1"/>
    <dgm:cxn modelId="{3ED2B864-2B0B-B348-AE3C-092D47756671}" srcId="{CB64F98B-61B5-46E7-9C67-C46D31F8C9DF}" destId="{A19026EF-6FE7-884D-ABAE-70CAB60D89EB}" srcOrd="1" destOrd="0" parTransId="{35656F40-EE0E-574B-9C6E-97F11E8F171D}" sibTransId="{87A18FC0-3FE5-1E40-A577-0D52610C0558}"/>
    <dgm:cxn modelId="{D094BF68-0F1F-B24A-982A-9FD62DB1F61F}" type="presOf" srcId="{F6340CF2-1E93-4EE7-B312-73733FA04A16}" destId="{ADC6B1C3-1F97-4748-BE0B-D1C802E5081B}" srcOrd="0" destOrd="0" presId="urn:microsoft.com/office/officeart/2005/8/layout/hierarchy1"/>
    <dgm:cxn modelId="{667E1A71-52E0-824F-A52C-4682808B0B32}" type="presOf" srcId="{A19026EF-6FE7-884D-ABAE-70CAB60D89EB}" destId="{9E10BF38-852D-7C4B-BA8C-4047D68EDC20}" srcOrd="0" destOrd="0" presId="urn:microsoft.com/office/officeart/2005/8/layout/hierarchy1"/>
    <dgm:cxn modelId="{0862F4C2-CCB8-A54A-BF91-A2F2F5E9DBE9}" type="presOf" srcId="{35656F40-EE0E-574B-9C6E-97F11E8F171D}" destId="{8BE33ED8-2028-D64E-97A7-2BF66BB15A7A}" srcOrd="0" destOrd="0" presId="urn:microsoft.com/office/officeart/2005/8/layout/hierarchy1"/>
    <dgm:cxn modelId="{10CECCE4-6449-8D4C-A6EE-0BC690C2E273}" type="presOf" srcId="{20EA262E-3289-45FE-B319-1256266975D3}" destId="{67AF6761-41CA-2440-A27C-C6225A54A8C1}" srcOrd="0" destOrd="0" presId="urn:microsoft.com/office/officeart/2005/8/layout/hierarchy1"/>
    <dgm:cxn modelId="{6C1877F3-7355-CC47-BE62-276BA9B711FB}" type="presOf" srcId="{CB64F98B-61B5-46E7-9C67-C46D31F8C9DF}" destId="{785A01E1-5BF0-A441-9E08-1D2EBCD67AE3}" srcOrd="0" destOrd="0" presId="urn:microsoft.com/office/officeart/2005/8/layout/hierarchy1"/>
    <dgm:cxn modelId="{0350DCDE-377C-CF49-BC50-569FC046E50A}" type="presParOf" srcId="{ADC6B1C3-1F97-4748-BE0B-D1C802E5081B}" destId="{BEEDF108-29DC-BA44-B01F-5163703D4961}" srcOrd="0" destOrd="0" presId="urn:microsoft.com/office/officeart/2005/8/layout/hierarchy1"/>
    <dgm:cxn modelId="{67EF6535-FB15-E345-BF30-0997F13163D1}" type="presParOf" srcId="{BEEDF108-29DC-BA44-B01F-5163703D4961}" destId="{530B1345-47F6-654D-A136-B12E00FE5DCA}" srcOrd="0" destOrd="0" presId="urn:microsoft.com/office/officeart/2005/8/layout/hierarchy1"/>
    <dgm:cxn modelId="{AD32CEEA-DDD0-D64A-AB7F-22B6A64770A3}" type="presParOf" srcId="{530B1345-47F6-654D-A136-B12E00FE5DCA}" destId="{2FC75352-E100-3843-BAE8-F2D855B1DAF1}" srcOrd="0" destOrd="0" presId="urn:microsoft.com/office/officeart/2005/8/layout/hierarchy1"/>
    <dgm:cxn modelId="{82AA8378-1D18-8947-B11F-E0896FE54E9A}" type="presParOf" srcId="{530B1345-47F6-654D-A136-B12E00FE5DCA}" destId="{785A01E1-5BF0-A441-9E08-1D2EBCD67AE3}" srcOrd="1" destOrd="0" presId="urn:microsoft.com/office/officeart/2005/8/layout/hierarchy1"/>
    <dgm:cxn modelId="{C2C2E3B9-180C-CE45-AB08-811341A090CE}" type="presParOf" srcId="{BEEDF108-29DC-BA44-B01F-5163703D4961}" destId="{FF669B39-5031-594C-A853-5E5BAC1F8B47}" srcOrd="1" destOrd="0" presId="urn:microsoft.com/office/officeart/2005/8/layout/hierarchy1"/>
    <dgm:cxn modelId="{64B466B3-E570-394F-BE49-77C37E516DB3}" type="presParOf" srcId="{FF669B39-5031-594C-A853-5E5BAC1F8B47}" destId="{67AF6761-41CA-2440-A27C-C6225A54A8C1}" srcOrd="0" destOrd="0" presId="urn:microsoft.com/office/officeart/2005/8/layout/hierarchy1"/>
    <dgm:cxn modelId="{B6FF52A3-CB31-7640-8B34-4A8D458B39E6}" type="presParOf" srcId="{FF669B39-5031-594C-A853-5E5BAC1F8B47}" destId="{A3A7411B-4EE6-4840-984A-ACB6A3FEB87D}" srcOrd="1" destOrd="0" presId="urn:microsoft.com/office/officeart/2005/8/layout/hierarchy1"/>
    <dgm:cxn modelId="{28F09106-E2CA-A947-B0F6-D50ED4C15552}" type="presParOf" srcId="{A3A7411B-4EE6-4840-984A-ACB6A3FEB87D}" destId="{C2BAD3F4-89F2-ED4D-B172-C68EA38D43B2}" srcOrd="0" destOrd="0" presId="urn:microsoft.com/office/officeart/2005/8/layout/hierarchy1"/>
    <dgm:cxn modelId="{223D8604-9022-1A48-8898-CAB70CB21508}" type="presParOf" srcId="{C2BAD3F4-89F2-ED4D-B172-C68EA38D43B2}" destId="{919051ED-BD83-CD40-8E8C-F527219834AA}" srcOrd="0" destOrd="0" presId="urn:microsoft.com/office/officeart/2005/8/layout/hierarchy1"/>
    <dgm:cxn modelId="{6A62A661-72E3-EA44-BC62-0FC1C0370548}" type="presParOf" srcId="{C2BAD3F4-89F2-ED4D-B172-C68EA38D43B2}" destId="{0FF2DC53-7A07-EB43-8ACC-4A7F412020FC}" srcOrd="1" destOrd="0" presId="urn:microsoft.com/office/officeart/2005/8/layout/hierarchy1"/>
    <dgm:cxn modelId="{89DA1B70-0AC8-CC4E-898D-457AD9A068C5}" type="presParOf" srcId="{A3A7411B-4EE6-4840-984A-ACB6A3FEB87D}" destId="{776525B1-5B2D-B54D-BF7E-5CBE86BE0C3F}" srcOrd="1" destOrd="0" presId="urn:microsoft.com/office/officeart/2005/8/layout/hierarchy1"/>
    <dgm:cxn modelId="{AA32988E-78CB-BB48-89B5-32202F4F440E}" type="presParOf" srcId="{FF669B39-5031-594C-A853-5E5BAC1F8B47}" destId="{8BE33ED8-2028-D64E-97A7-2BF66BB15A7A}" srcOrd="2" destOrd="0" presId="urn:microsoft.com/office/officeart/2005/8/layout/hierarchy1"/>
    <dgm:cxn modelId="{9C6B4A83-BECA-B443-9C3D-49AE0AC94E48}" type="presParOf" srcId="{FF669B39-5031-594C-A853-5E5BAC1F8B47}" destId="{94983E53-95E7-4142-BA7C-9EEC966F4B41}" srcOrd="3" destOrd="0" presId="urn:microsoft.com/office/officeart/2005/8/layout/hierarchy1"/>
    <dgm:cxn modelId="{D21DBAEF-7E28-EA40-9134-DEDBB3DAA549}" type="presParOf" srcId="{94983E53-95E7-4142-BA7C-9EEC966F4B41}" destId="{F66CF1B9-B4EF-2349-92F5-963204E4BF1B}" srcOrd="0" destOrd="0" presId="urn:microsoft.com/office/officeart/2005/8/layout/hierarchy1"/>
    <dgm:cxn modelId="{7F408880-A491-B349-8B3B-4BC9AFA5CE88}" type="presParOf" srcId="{F66CF1B9-B4EF-2349-92F5-963204E4BF1B}" destId="{98482772-7CBF-3E49-8552-9A223A98F7D9}" srcOrd="0" destOrd="0" presId="urn:microsoft.com/office/officeart/2005/8/layout/hierarchy1"/>
    <dgm:cxn modelId="{BA130AE5-AD0A-7C43-B93F-BA1726DA37C5}" type="presParOf" srcId="{F66CF1B9-B4EF-2349-92F5-963204E4BF1B}" destId="{9E10BF38-852D-7C4B-BA8C-4047D68EDC20}" srcOrd="1" destOrd="0" presId="urn:microsoft.com/office/officeart/2005/8/layout/hierarchy1"/>
    <dgm:cxn modelId="{4EF40CDB-4991-E34E-8C9D-3D862B3A9BCF}" type="presParOf" srcId="{94983E53-95E7-4142-BA7C-9EEC966F4B41}" destId="{010A3D4D-2541-9446-AD29-AACE9ED74743}" srcOrd="1" destOrd="0" presId="urn:microsoft.com/office/officeart/2005/8/layout/hierarchy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A6C028-0B0E-D94A-93B9-51940EFCADE0}">
      <dsp:nvSpPr>
        <dsp:cNvPr id="0" name=""/>
        <dsp:cNvSpPr/>
      </dsp:nvSpPr>
      <dsp:spPr>
        <a:xfrm>
          <a:off x="3568" y="0"/>
          <a:ext cx="7308062" cy="57063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US" sz="2700" b="1" kern="1200" dirty="0"/>
            <a:t>Section 2, Article IX-D, 1987 Constitution</a:t>
          </a:r>
          <a:endParaRPr lang="en-US" sz="2700" kern="1200" dirty="0"/>
        </a:p>
      </dsp:txBody>
      <dsp:txXfrm>
        <a:off x="31424" y="27856"/>
        <a:ext cx="7252350" cy="514926"/>
      </dsp:txXfrm>
    </dsp:sp>
    <dsp:sp modelId="{DA0AD64B-811E-8E4D-A4F4-38A5D4746456}">
      <dsp:nvSpPr>
        <dsp:cNvPr id="0" name=""/>
        <dsp:cNvSpPr/>
      </dsp:nvSpPr>
      <dsp:spPr>
        <a:xfrm>
          <a:off x="3568" y="639502"/>
          <a:ext cx="7308062" cy="137460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US" sz="2700" b="1" kern="1200" dirty="0"/>
            <a:t>Presidential Decree No. 1445, otherwise known as the “Government Auditing Code of the Philippines”</a:t>
          </a:r>
          <a:endParaRPr lang="en-US" sz="2700" kern="1200" dirty="0"/>
        </a:p>
      </dsp:txBody>
      <dsp:txXfrm>
        <a:off x="70670" y="706604"/>
        <a:ext cx="7173858" cy="1240397"/>
      </dsp:txXfrm>
    </dsp:sp>
    <dsp:sp modelId="{58B61F98-B85A-2143-A938-C6770E6BFA5A}">
      <dsp:nvSpPr>
        <dsp:cNvPr id="0" name=""/>
        <dsp:cNvSpPr/>
      </dsp:nvSpPr>
      <dsp:spPr>
        <a:xfrm>
          <a:off x="3568" y="2082834"/>
          <a:ext cx="7308062" cy="81331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b="1" kern="1200" dirty="0"/>
            <a:t>Executive Order No. 292 or the “Administrative Code of 1987”</a:t>
          </a:r>
          <a:endParaRPr lang="en-US" sz="2800" kern="1200" dirty="0"/>
        </a:p>
      </dsp:txBody>
      <dsp:txXfrm>
        <a:off x="43271" y="2122537"/>
        <a:ext cx="7228656" cy="73390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AF6761-41CA-2440-A27C-C6225A54A8C1}">
      <dsp:nvSpPr>
        <dsp:cNvPr id="0" name=""/>
        <dsp:cNvSpPr/>
      </dsp:nvSpPr>
      <dsp:spPr>
        <a:xfrm>
          <a:off x="1428290" y="528489"/>
          <a:ext cx="91440" cy="508287"/>
        </a:xfrm>
        <a:custGeom>
          <a:avLst/>
          <a:gdLst/>
          <a:ahLst/>
          <a:cxnLst/>
          <a:rect l="0" t="0" r="0" b="0"/>
          <a:pathLst>
            <a:path>
              <a:moveTo>
                <a:pt x="45720" y="0"/>
              </a:moveTo>
              <a:lnTo>
                <a:pt x="45720" y="361767"/>
              </a:lnTo>
              <a:lnTo>
                <a:pt x="45957" y="361767"/>
              </a:lnTo>
              <a:lnTo>
                <a:pt x="45957" y="508287"/>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FC75352-E100-3843-BAE8-F2D855B1DAF1}">
      <dsp:nvSpPr>
        <dsp:cNvPr id="0" name=""/>
        <dsp:cNvSpPr/>
      </dsp:nvSpPr>
      <dsp:spPr>
        <a:xfrm>
          <a:off x="236546" y="-119676"/>
          <a:ext cx="2474928" cy="648166"/>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85A01E1-5BF0-A441-9E08-1D2EBCD67AE3}">
      <dsp:nvSpPr>
        <dsp:cNvPr id="0" name=""/>
        <dsp:cNvSpPr/>
      </dsp:nvSpPr>
      <dsp:spPr>
        <a:xfrm>
          <a:off x="412282" y="47272"/>
          <a:ext cx="2474928" cy="648166"/>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b="1" kern="1200" dirty="0"/>
            <a:t>Article IX-D, 1987 Constitution</a:t>
          </a:r>
        </a:p>
      </dsp:txBody>
      <dsp:txXfrm>
        <a:off x="431266" y="66256"/>
        <a:ext cx="2436960" cy="610198"/>
      </dsp:txXfrm>
    </dsp:sp>
    <dsp:sp modelId="{919051ED-BD83-CD40-8E8C-F527219834AA}">
      <dsp:nvSpPr>
        <dsp:cNvPr id="0" name=""/>
        <dsp:cNvSpPr/>
      </dsp:nvSpPr>
      <dsp:spPr>
        <a:xfrm>
          <a:off x="66157" y="1036777"/>
          <a:ext cx="2816180" cy="242432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FF2DC53-7A07-EB43-8ACC-4A7F412020FC}">
      <dsp:nvSpPr>
        <dsp:cNvPr id="0" name=""/>
        <dsp:cNvSpPr/>
      </dsp:nvSpPr>
      <dsp:spPr>
        <a:xfrm>
          <a:off x="241893" y="1203727"/>
          <a:ext cx="2816180" cy="2424328"/>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1" kern="1200" dirty="0">
              <a:solidFill>
                <a:srgbClr val="C00000"/>
              </a:solidFill>
            </a:rPr>
            <a:t>Section 2(2)</a:t>
          </a:r>
        </a:p>
        <a:p>
          <a:pPr marL="0" lvl="0" indent="0" algn="l" defTabSz="977900">
            <a:lnSpc>
              <a:spcPct val="90000"/>
            </a:lnSpc>
            <a:spcBef>
              <a:spcPct val="0"/>
            </a:spcBef>
            <a:spcAft>
              <a:spcPct val="35000"/>
            </a:spcAft>
            <a:buNone/>
          </a:pPr>
          <a:r>
            <a:rPr lang="en-US" sz="2200" b="1" i="1" kern="1200" dirty="0"/>
            <a:t>X x x, and promulgate accounting and auditing rules and regulations x x x.</a:t>
          </a:r>
        </a:p>
      </dsp:txBody>
      <dsp:txXfrm>
        <a:off x="312899" y="1274733"/>
        <a:ext cx="2674168" cy="228231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E33ED8-2028-D64E-97A7-2BF66BB15A7A}">
      <dsp:nvSpPr>
        <dsp:cNvPr id="0" name=""/>
        <dsp:cNvSpPr/>
      </dsp:nvSpPr>
      <dsp:spPr>
        <a:xfrm>
          <a:off x="2874461" y="222528"/>
          <a:ext cx="1349757" cy="213292"/>
        </a:xfrm>
        <a:custGeom>
          <a:avLst/>
          <a:gdLst/>
          <a:ahLst/>
          <a:cxnLst/>
          <a:rect l="0" t="0" r="0" b="0"/>
          <a:pathLst>
            <a:path>
              <a:moveTo>
                <a:pt x="0" y="0"/>
              </a:moveTo>
              <a:lnTo>
                <a:pt x="0" y="137613"/>
              </a:lnTo>
              <a:lnTo>
                <a:pt x="1349757" y="137613"/>
              </a:lnTo>
              <a:lnTo>
                <a:pt x="1349757" y="213292"/>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7AF6761-41CA-2440-A27C-C6225A54A8C1}">
      <dsp:nvSpPr>
        <dsp:cNvPr id="0" name=""/>
        <dsp:cNvSpPr/>
      </dsp:nvSpPr>
      <dsp:spPr>
        <a:xfrm>
          <a:off x="1521804" y="222528"/>
          <a:ext cx="1352657" cy="213292"/>
        </a:xfrm>
        <a:custGeom>
          <a:avLst/>
          <a:gdLst/>
          <a:ahLst/>
          <a:cxnLst/>
          <a:rect l="0" t="0" r="0" b="0"/>
          <a:pathLst>
            <a:path>
              <a:moveTo>
                <a:pt x="1352657" y="0"/>
              </a:moveTo>
              <a:lnTo>
                <a:pt x="1352657" y="137613"/>
              </a:lnTo>
              <a:lnTo>
                <a:pt x="0" y="137613"/>
              </a:lnTo>
              <a:lnTo>
                <a:pt x="0" y="213292"/>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FC75352-E100-3843-BAE8-F2D855B1DAF1}">
      <dsp:nvSpPr>
        <dsp:cNvPr id="0" name=""/>
        <dsp:cNvSpPr/>
      </dsp:nvSpPr>
      <dsp:spPr>
        <a:xfrm>
          <a:off x="2058656" y="-59937"/>
          <a:ext cx="1631610" cy="282465"/>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85A01E1-5BF0-A441-9E08-1D2EBCD67AE3}">
      <dsp:nvSpPr>
        <dsp:cNvPr id="0" name=""/>
        <dsp:cNvSpPr/>
      </dsp:nvSpPr>
      <dsp:spPr>
        <a:xfrm>
          <a:off x="2149426" y="26294"/>
          <a:ext cx="1631610" cy="282465"/>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b="1" kern="1200" dirty="0"/>
            <a:t>PD 1445</a:t>
          </a:r>
        </a:p>
      </dsp:txBody>
      <dsp:txXfrm>
        <a:off x="2157699" y="34567"/>
        <a:ext cx="1615064" cy="265919"/>
      </dsp:txXfrm>
    </dsp:sp>
    <dsp:sp modelId="{919051ED-BD83-CD40-8E8C-F527219834AA}">
      <dsp:nvSpPr>
        <dsp:cNvPr id="0" name=""/>
        <dsp:cNvSpPr/>
      </dsp:nvSpPr>
      <dsp:spPr>
        <a:xfrm>
          <a:off x="284335" y="435820"/>
          <a:ext cx="2474937" cy="3200446"/>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FF2DC53-7A07-EB43-8ACC-4A7F412020FC}">
      <dsp:nvSpPr>
        <dsp:cNvPr id="0" name=""/>
        <dsp:cNvSpPr/>
      </dsp:nvSpPr>
      <dsp:spPr>
        <a:xfrm>
          <a:off x="375105" y="522052"/>
          <a:ext cx="2474937" cy="3200446"/>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777875">
            <a:lnSpc>
              <a:spcPct val="90000"/>
            </a:lnSpc>
            <a:spcBef>
              <a:spcPct val="0"/>
            </a:spcBef>
            <a:spcAft>
              <a:spcPct val="35000"/>
            </a:spcAft>
            <a:buNone/>
          </a:pPr>
          <a:br>
            <a:rPr lang="en-US" sz="1750" b="1" kern="1200" dirty="0">
              <a:solidFill>
                <a:srgbClr val="C00000"/>
              </a:solidFill>
            </a:rPr>
          </a:br>
          <a:r>
            <a:rPr lang="en-US" sz="1750" b="1" kern="1200" dirty="0">
              <a:solidFill>
                <a:srgbClr val="C00000"/>
              </a:solidFill>
            </a:rPr>
            <a:t>Section</a:t>
          </a:r>
          <a:r>
            <a:rPr lang="en-US" sz="1750" b="1" kern="1200" baseline="0" dirty="0">
              <a:solidFill>
                <a:srgbClr val="C00000"/>
              </a:solidFill>
            </a:rPr>
            <a:t> 25 (4), Chapter 2</a:t>
          </a:r>
        </a:p>
        <a:p>
          <a:pPr marL="0" lvl="0" indent="0" algn="l" defTabSz="777875">
            <a:lnSpc>
              <a:spcPct val="90000"/>
            </a:lnSpc>
            <a:spcBef>
              <a:spcPct val="0"/>
            </a:spcBef>
            <a:spcAft>
              <a:spcPct val="35000"/>
            </a:spcAft>
            <a:buNone/>
          </a:pPr>
          <a:r>
            <a:rPr lang="en-PH" sz="1750" b="1" i="1" kern="1200" dirty="0"/>
            <a:t>To promulgate auditing and accounting rules and regulations so as to facilitate the keeping, and enhance the information value, of the accounts of the government</a:t>
          </a:r>
        </a:p>
        <a:p>
          <a:pPr marL="0" lvl="0" indent="0" algn="l" defTabSz="777875">
            <a:lnSpc>
              <a:spcPct val="90000"/>
            </a:lnSpc>
            <a:spcBef>
              <a:spcPct val="0"/>
            </a:spcBef>
            <a:spcAft>
              <a:spcPct val="35000"/>
            </a:spcAft>
            <a:buNone/>
          </a:pPr>
          <a:endParaRPr lang="en-US" sz="1750" b="1" i="1" kern="1200" baseline="0" dirty="0"/>
        </a:p>
      </dsp:txBody>
      <dsp:txXfrm>
        <a:off x="447593" y="594540"/>
        <a:ext cx="2329961" cy="3055470"/>
      </dsp:txXfrm>
    </dsp:sp>
    <dsp:sp modelId="{98482772-7CBF-3E49-8552-9A223A98F7D9}">
      <dsp:nvSpPr>
        <dsp:cNvPr id="0" name=""/>
        <dsp:cNvSpPr/>
      </dsp:nvSpPr>
      <dsp:spPr>
        <a:xfrm>
          <a:off x="2900408" y="435820"/>
          <a:ext cx="2647620" cy="3192307"/>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10BF38-852D-7C4B-BA8C-4047D68EDC20}">
      <dsp:nvSpPr>
        <dsp:cNvPr id="0" name=""/>
        <dsp:cNvSpPr/>
      </dsp:nvSpPr>
      <dsp:spPr>
        <a:xfrm>
          <a:off x="2991178" y="522052"/>
          <a:ext cx="2647620" cy="3192307"/>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l" defTabSz="177800">
            <a:lnSpc>
              <a:spcPct val="90000"/>
            </a:lnSpc>
            <a:spcBef>
              <a:spcPct val="0"/>
            </a:spcBef>
            <a:spcAft>
              <a:spcPct val="35000"/>
            </a:spcAft>
            <a:buNone/>
          </a:pPr>
          <a:endParaRPr lang="en-US" sz="400" b="1" kern="1200" dirty="0">
            <a:solidFill>
              <a:srgbClr val="C00000"/>
            </a:solidFill>
          </a:endParaRPr>
        </a:p>
        <a:p>
          <a:pPr marL="0" lvl="0" indent="0" algn="l" defTabSz="177800">
            <a:lnSpc>
              <a:spcPct val="90000"/>
            </a:lnSpc>
            <a:spcBef>
              <a:spcPct val="0"/>
            </a:spcBef>
            <a:spcAft>
              <a:spcPct val="35000"/>
            </a:spcAft>
            <a:buNone/>
          </a:pPr>
          <a:r>
            <a:rPr lang="en-US" sz="1750" b="1" kern="1200" dirty="0">
              <a:solidFill>
                <a:srgbClr val="C00000"/>
              </a:solidFill>
            </a:rPr>
            <a:t>Section 33</a:t>
          </a:r>
          <a:endParaRPr lang="en-US" sz="1750" b="1" kern="1200" baseline="0" dirty="0">
            <a:solidFill>
              <a:srgbClr val="C00000"/>
            </a:solidFill>
          </a:endParaRPr>
        </a:p>
        <a:p>
          <a:pPr marL="0" lvl="0" indent="0" algn="l" defTabSz="177800">
            <a:lnSpc>
              <a:spcPct val="90000"/>
            </a:lnSpc>
            <a:spcBef>
              <a:spcPct val="0"/>
            </a:spcBef>
            <a:spcAft>
              <a:spcPct val="35000"/>
            </a:spcAft>
            <a:buNone/>
          </a:pPr>
          <a:r>
            <a:rPr lang="en-PH" sz="1750" b="1" i="1" kern="1200" dirty="0"/>
            <a:t>The Commission shall promulgate such auditing and accounting rules and regulations as shall prevent irregular, unnecessary, excessive, or extravagant expenditures or uses of government funds or property.</a:t>
          </a:r>
          <a:endParaRPr lang="en-US" sz="1750" b="1" i="1" kern="1200" dirty="0"/>
        </a:p>
      </dsp:txBody>
      <dsp:txXfrm>
        <a:off x="3068724" y="599598"/>
        <a:ext cx="2492528" cy="3037215"/>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41442" cy="344408"/>
          </a:xfrm>
          <a:prstGeom prst="rect">
            <a:avLst/>
          </a:prstGeom>
        </p:spPr>
        <p:txBody>
          <a:bodyPr vert="horz" lIns="96606" tIns="48303" rIns="96606" bIns="48303" rtlCol="0"/>
          <a:lstStyle>
            <a:lvl1pPr algn="l">
              <a:defRPr sz="1300"/>
            </a:lvl1pPr>
          </a:lstStyle>
          <a:p>
            <a:endParaRPr lang="en-PH"/>
          </a:p>
        </p:txBody>
      </p:sp>
      <p:sp>
        <p:nvSpPr>
          <p:cNvPr id="3" name="Date Placeholder 2"/>
          <p:cNvSpPr>
            <a:spLocks noGrp="1"/>
          </p:cNvSpPr>
          <p:nvPr>
            <p:ph type="dt" sz="quarter" idx="1"/>
          </p:nvPr>
        </p:nvSpPr>
        <p:spPr>
          <a:xfrm>
            <a:off x="5674952" y="0"/>
            <a:ext cx="4341442" cy="344408"/>
          </a:xfrm>
          <a:prstGeom prst="rect">
            <a:avLst/>
          </a:prstGeom>
        </p:spPr>
        <p:txBody>
          <a:bodyPr vert="horz" lIns="96606" tIns="48303" rIns="96606" bIns="48303" rtlCol="0"/>
          <a:lstStyle>
            <a:lvl1pPr algn="r">
              <a:defRPr sz="1300"/>
            </a:lvl1pPr>
          </a:lstStyle>
          <a:p>
            <a:fld id="{13C09DBF-1B47-4884-9E3D-38DB673B544A}" type="datetimeFigureOut">
              <a:rPr lang="en-PH" smtClean="0"/>
              <a:t>02/18/2026</a:t>
            </a:fld>
            <a:endParaRPr lang="en-PH"/>
          </a:p>
        </p:txBody>
      </p:sp>
      <p:sp>
        <p:nvSpPr>
          <p:cNvPr id="4" name="Footer Placeholder 3"/>
          <p:cNvSpPr>
            <a:spLocks noGrp="1"/>
          </p:cNvSpPr>
          <p:nvPr>
            <p:ph type="ftr" sz="quarter" idx="2"/>
          </p:nvPr>
        </p:nvSpPr>
        <p:spPr>
          <a:xfrm>
            <a:off x="0" y="6542560"/>
            <a:ext cx="4341442" cy="344408"/>
          </a:xfrm>
          <a:prstGeom prst="rect">
            <a:avLst/>
          </a:prstGeom>
        </p:spPr>
        <p:txBody>
          <a:bodyPr vert="horz" lIns="96606" tIns="48303" rIns="96606" bIns="48303" rtlCol="0" anchor="b"/>
          <a:lstStyle>
            <a:lvl1pPr algn="l">
              <a:defRPr sz="1300"/>
            </a:lvl1pPr>
          </a:lstStyle>
          <a:p>
            <a:endParaRPr lang="en-PH"/>
          </a:p>
        </p:txBody>
      </p:sp>
      <p:sp>
        <p:nvSpPr>
          <p:cNvPr id="5" name="Slide Number Placeholder 4"/>
          <p:cNvSpPr>
            <a:spLocks noGrp="1"/>
          </p:cNvSpPr>
          <p:nvPr>
            <p:ph type="sldNum" sz="quarter" idx="3"/>
          </p:nvPr>
        </p:nvSpPr>
        <p:spPr>
          <a:xfrm>
            <a:off x="5674952" y="6542560"/>
            <a:ext cx="4341442" cy="344408"/>
          </a:xfrm>
          <a:prstGeom prst="rect">
            <a:avLst/>
          </a:prstGeom>
        </p:spPr>
        <p:txBody>
          <a:bodyPr vert="horz" lIns="96606" tIns="48303" rIns="96606" bIns="48303" rtlCol="0" anchor="b"/>
          <a:lstStyle>
            <a:lvl1pPr algn="r">
              <a:defRPr sz="1300"/>
            </a:lvl1pPr>
          </a:lstStyle>
          <a:p>
            <a:fld id="{541B4812-E9F5-45AF-A5EE-D7EAAF7A1871}" type="slidenum">
              <a:rPr lang="en-PH" smtClean="0"/>
              <a:t>‹#›</a:t>
            </a:fld>
            <a:endParaRPr lang="en-PH"/>
          </a:p>
        </p:txBody>
      </p:sp>
    </p:spTree>
    <p:extLst>
      <p:ext uri="{BB962C8B-B14F-4D97-AF65-F5344CB8AC3E}">
        <p14:creationId xmlns:p14="http://schemas.microsoft.com/office/powerpoint/2010/main" val="2840251413"/>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41442" cy="344408"/>
          </a:xfrm>
          <a:prstGeom prst="rect">
            <a:avLst/>
          </a:prstGeom>
        </p:spPr>
        <p:txBody>
          <a:bodyPr vert="horz" lIns="96606" tIns="48303" rIns="96606" bIns="48303" rtlCol="0"/>
          <a:lstStyle>
            <a:lvl1pPr algn="l">
              <a:defRPr sz="1300"/>
            </a:lvl1pPr>
          </a:lstStyle>
          <a:p>
            <a:endParaRPr lang="en-PH"/>
          </a:p>
        </p:txBody>
      </p:sp>
      <p:sp>
        <p:nvSpPr>
          <p:cNvPr id="3" name="Date Placeholder 2"/>
          <p:cNvSpPr>
            <a:spLocks noGrp="1"/>
          </p:cNvSpPr>
          <p:nvPr>
            <p:ph type="dt" idx="1"/>
          </p:nvPr>
        </p:nvSpPr>
        <p:spPr>
          <a:xfrm>
            <a:off x="5674952" y="0"/>
            <a:ext cx="4341442" cy="344408"/>
          </a:xfrm>
          <a:prstGeom prst="rect">
            <a:avLst/>
          </a:prstGeom>
        </p:spPr>
        <p:txBody>
          <a:bodyPr vert="horz" lIns="96606" tIns="48303" rIns="96606" bIns="48303" rtlCol="0"/>
          <a:lstStyle>
            <a:lvl1pPr algn="r">
              <a:defRPr sz="1300"/>
            </a:lvl1pPr>
          </a:lstStyle>
          <a:p>
            <a:fld id="{3DA62D82-AC9B-4E0B-A86E-060E3C1E7B20}" type="datetimeFigureOut">
              <a:rPr lang="en-PH" smtClean="0"/>
              <a:t>02/18/2026</a:t>
            </a:fld>
            <a:endParaRPr lang="en-PH"/>
          </a:p>
        </p:txBody>
      </p:sp>
      <p:sp>
        <p:nvSpPr>
          <p:cNvPr id="4" name="Slide Image Placeholder 3"/>
          <p:cNvSpPr>
            <a:spLocks noGrp="1" noRot="1" noChangeAspect="1"/>
          </p:cNvSpPr>
          <p:nvPr>
            <p:ph type="sldImg" idx="2"/>
          </p:nvPr>
        </p:nvSpPr>
        <p:spPr>
          <a:xfrm>
            <a:off x="2711450" y="515938"/>
            <a:ext cx="4595813" cy="2584450"/>
          </a:xfrm>
          <a:prstGeom prst="rect">
            <a:avLst/>
          </a:prstGeom>
          <a:noFill/>
          <a:ln w="12700">
            <a:solidFill>
              <a:prstClr val="black"/>
            </a:solidFill>
          </a:ln>
        </p:spPr>
        <p:txBody>
          <a:bodyPr vert="horz" lIns="96606" tIns="48303" rIns="96606" bIns="48303" rtlCol="0" anchor="ctr"/>
          <a:lstStyle/>
          <a:p>
            <a:endParaRPr lang="en-PH"/>
          </a:p>
        </p:txBody>
      </p:sp>
      <p:sp>
        <p:nvSpPr>
          <p:cNvPr id="5" name="Notes Placeholder 4"/>
          <p:cNvSpPr>
            <a:spLocks noGrp="1"/>
          </p:cNvSpPr>
          <p:nvPr>
            <p:ph type="body" sz="quarter" idx="3"/>
          </p:nvPr>
        </p:nvSpPr>
        <p:spPr>
          <a:xfrm>
            <a:off x="1001872" y="3271878"/>
            <a:ext cx="8014970" cy="3099673"/>
          </a:xfrm>
          <a:prstGeom prst="rect">
            <a:avLst/>
          </a:prstGeom>
        </p:spPr>
        <p:txBody>
          <a:bodyPr vert="horz" lIns="96606" tIns="48303" rIns="96606" bIns="4830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6" name="Footer Placeholder 5"/>
          <p:cNvSpPr>
            <a:spLocks noGrp="1"/>
          </p:cNvSpPr>
          <p:nvPr>
            <p:ph type="ftr" sz="quarter" idx="4"/>
          </p:nvPr>
        </p:nvSpPr>
        <p:spPr>
          <a:xfrm>
            <a:off x="0" y="6542560"/>
            <a:ext cx="4341442" cy="344408"/>
          </a:xfrm>
          <a:prstGeom prst="rect">
            <a:avLst/>
          </a:prstGeom>
        </p:spPr>
        <p:txBody>
          <a:bodyPr vert="horz" lIns="96606" tIns="48303" rIns="96606" bIns="48303" rtlCol="0" anchor="b"/>
          <a:lstStyle>
            <a:lvl1pPr algn="l">
              <a:defRPr sz="1300"/>
            </a:lvl1pPr>
          </a:lstStyle>
          <a:p>
            <a:endParaRPr lang="en-PH"/>
          </a:p>
        </p:txBody>
      </p:sp>
      <p:sp>
        <p:nvSpPr>
          <p:cNvPr id="7" name="Slide Number Placeholder 6"/>
          <p:cNvSpPr>
            <a:spLocks noGrp="1"/>
          </p:cNvSpPr>
          <p:nvPr>
            <p:ph type="sldNum" sz="quarter" idx="5"/>
          </p:nvPr>
        </p:nvSpPr>
        <p:spPr>
          <a:xfrm>
            <a:off x="5674952" y="6542560"/>
            <a:ext cx="4341442" cy="344408"/>
          </a:xfrm>
          <a:prstGeom prst="rect">
            <a:avLst/>
          </a:prstGeom>
        </p:spPr>
        <p:txBody>
          <a:bodyPr vert="horz" lIns="96606" tIns="48303" rIns="96606" bIns="48303" rtlCol="0" anchor="b"/>
          <a:lstStyle>
            <a:lvl1pPr algn="r">
              <a:defRPr sz="1300"/>
            </a:lvl1pPr>
          </a:lstStyle>
          <a:p>
            <a:fld id="{1FA4932D-E00E-4E33-A541-F06804EE2CED}" type="slidenum">
              <a:rPr lang="en-PH" smtClean="0"/>
              <a:t>‹#›</a:t>
            </a:fld>
            <a:endParaRPr lang="en-PH"/>
          </a:p>
        </p:txBody>
      </p:sp>
    </p:spTree>
    <p:extLst>
      <p:ext uri="{BB962C8B-B14F-4D97-AF65-F5344CB8AC3E}">
        <p14:creationId xmlns:p14="http://schemas.microsoft.com/office/powerpoint/2010/main" val="4077564060"/>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PH"/>
          </a:p>
        </p:txBody>
      </p:sp>
      <p:sp>
        <p:nvSpPr>
          <p:cNvPr id="4" name="Footer Placeholder 3"/>
          <p:cNvSpPr>
            <a:spLocks noGrp="1"/>
          </p:cNvSpPr>
          <p:nvPr>
            <p:ph type="ftr" sz="quarter" idx="4"/>
          </p:nvPr>
        </p:nvSpPr>
        <p:spPr/>
        <p:txBody>
          <a:bodyPr/>
          <a:lstStyle/>
          <a:p>
            <a:endParaRPr lang="en-PH"/>
          </a:p>
        </p:txBody>
      </p:sp>
      <p:sp>
        <p:nvSpPr>
          <p:cNvPr id="5" name="Slide Number Placeholder 4"/>
          <p:cNvSpPr>
            <a:spLocks noGrp="1"/>
          </p:cNvSpPr>
          <p:nvPr>
            <p:ph type="sldNum" sz="quarter" idx="5"/>
          </p:nvPr>
        </p:nvSpPr>
        <p:spPr/>
        <p:txBody>
          <a:bodyPr/>
          <a:lstStyle/>
          <a:p>
            <a:fld id="{1FA4932D-E00E-4E33-A541-F06804EE2CED}" type="slidenum">
              <a:rPr lang="en-PH" smtClean="0"/>
              <a:t>1</a:t>
            </a:fld>
            <a:endParaRPr lang="en-PH"/>
          </a:p>
        </p:txBody>
      </p:sp>
    </p:spTree>
    <p:extLst>
      <p:ext uri="{BB962C8B-B14F-4D97-AF65-F5344CB8AC3E}">
        <p14:creationId xmlns:p14="http://schemas.microsoft.com/office/powerpoint/2010/main" val="34038827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1200" b="1" kern="1200" dirty="0">
                <a:solidFill>
                  <a:schemeClr val="tx1"/>
                </a:solidFill>
                <a:effectLst/>
                <a:latin typeface="+mn-lt"/>
                <a:ea typeface="+mn-ea"/>
                <a:cs typeface="+mn-cs"/>
              </a:rPr>
              <a:t>Section 4.</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Fundamental principles.</a:t>
            </a:r>
            <a:r>
              <a:rPr lang="en-US" sz="1200" kern="1200" dirty="0">
                <a:solidFill>
                  <a:schemeClr val="tx1"/>
                </a:solidFill>
                <a:effectLst/>
                <a:latin typeface="+mn-lt"/>
                <a:ea typeface="+mn-ea"/>
                <a:cs typeface="+mn-cs"/>
              </a:rPr>
              <a:t> Financial transactions and operations of any government agency shall be governed by the fundamental principles set forth hereunder, to wit:</a:t>
            </a:r>
            <a:endParaRPr lang="en-PH" sz="1200" kern="1200" dirty="0">
              <a:solidFill>
                <a:schemeClr val="tx1"/>
              </a:solidFill>
              <a:effectLst/>
              <a:latin typeface="+mn-lt"/>
              <a:ea typeface="+mn-ea"/>
              <a:cs typeface="+mn-cs"/>
            </a:endParaRPr>
          </a:p>
        </p:txBody>
      </p:sp>
      <p:sp>
        <p:nvSpPr>
          <p:cNvPr id="4" name="Footer Placeholder 3"/>
          <p:cNvSpPr>
            <a:spLocks noGrp="1"/>
          </p:cNvSpPr>
          <p:nvPr>
            <p:ph type="ftr" sz="quarter" idx="4"/>
          </p:nvPr>
        </p:nvSpPr>
        <p:spPr/>
        <p:txBody>
          <a:bodyPr/>
          <a:lstStyle/>
          <a:p>
            <a:endParaRPr lang="en-PH"/>
          </a:p>
        </p:txBody>
      </p:sp>
      <p:sp>
        <p:nvSpPr>
          <p:cNvPr id="5" name="Slide Number Placeholder 4"/>
          <p:cNvSpPr>
            <a:spLocks noGrp="1"/>
          </p:cNvSpPr>
          <p:nvPr>
            <p:ph type="sldNum" sz="quarter" idx="5"/>
          </p:nvPr>
        </p:nvSpPr>
        <p:spPr/>
        <p:txBody>
          <a:bodyPr/>
          <a:lstStyle/>
          <a:p>
            <a:fld id="{1FA4932D-E00E-4E33-A541-F06804EE2CED}" type="slidenum">
              <a:rPr lang="en-PH" smtClean="0"/>
              <a:t>10</a:t>
            </a:fld>
            <a:endParaRPr lang="en-PH"/>
          </a:p>
        </p:txBody>
      </p:sp>
    </p:spTree>
    <p:extLst>
      <p:ext uri="{BB962C8B-B14F-4D97-AF65-F5344CB8AC3E}">
        <p14:creationId xmlns:p14="http://schemas.microsoft.com/office/powerpoint/2010/main" val="36908523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1200" b="1" kern="1200" dirty="0">
                <a:solidFill>
                  <a:schemeClr val="tx1"/>
                </a:solidFill>
                <a:effectLst/>
                <a:latin typeface="+mn-lt"/>
                <a:ea typeface="+mn-ea"/>
                <a:cs typeface="+mn-cs"/>
              </a:rPr>
              <a:t>Section 4.</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Fundamental principles.</a:t>
            </a:r>
            <a:r>
              <a:rPr lang="en-US" sz="1200" kern="1200" dirty="0">
                <a:solidFill>
                  <a:schemeClr val="tx1"/>
                </a:solidFill>
                <a:effectLst/>
                <a:latin typeface="+mn-lt"/>
                <a:ea typeface="+mn-ea"/>
                <a:cs typeface="+mn-cs"/>
              </a:rPr>
              <a:t> Financial transactions and operations of any government agency shall be governed by the fundamental principles set forth hereunder, to wit:</a:t>
            </a:r>
            <a:endParaRPr lang="en-PH" sz="1200" kern="1200" dirty="0">
              <a:solidFill>
                <a:schemeClr val="tx1"/>
              </a:solidFill>
              <a:effectLst/>
              <a:latin typeface="+mn-lt"/>
              <a:ea typeface="+mn-ea"/>
              <a:cs typeface="+mn-cs"/>
            </a:endParaRPr>
          </a:p>
        </p:txBody>
      </p:sp>
      <p:sp>
        <p:nvSpPr>
          <p:cNvPr id="4" name="Footer Placeholder 3"/>
          <p:cNvSpPr>
            <a:spLocks noGrp="1"/>
          </p:cNvSpPr>
          <p:nvPr>
            <p:ph type="ftr" sz="quarter" idx="4"/>
          </p:nvPr>
        </p:nvSpPr>
        <p:spPr/>
        <p:txBody>
          <a:bodyPr/>
          <a:lstStyle/>
          <a:p>
            <a:endParaRPr lang="en-PH"/>
          </a:p>
        </p:txBody>
      </p:sp>
      <p:sp>
        <p:nvSpPr>
          <p:cNvPr id="5" name="Slide Number Placeholder 4"/>
          <p:cNvSpPr>
            <a:spLocks noGrp="1"/>
          </p:cNvSpPr>
          <p:nvPr>
            <p:ph type="sldNum" sz="quarter" idx="5"/>
          </p:nvPr>
        </p:nvSpPr>
        <p:spPr/>
        <p:txBody>
          <a:bodyPr/>
          <a:lstStyle/>
          <a:p>
            <a:fld id="{1FA4932D-E00E-4E33-A541-F06804EE2CED}" type="slidenum">
              <a:rPr lang="en-PH" smtClean="0"/>
              <a:t>11</a:t>
            </a:fld>
            <a:endParaRPr lang="en-PH"/>
          </a:p>
        </p:txBody>
      </p:sp>
    </p:spTree>
    <p:extLst>
      <p:ext uri="{BB962C8B-B14F-4D97-AF65-F5344CB8AC3E}">
        <p14:creationId xmlns:p14="http://schemas.microsoft.com/office/powerpoint/2010/main" val="12735868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1200" b="1" kern="1200" dirty="0">
                <a:solidFill>
                  <a:schemeClr val="tx1"/>
                </a:solidFill>
                <a:effectLst/>
                <a:latin typeface="+mn-lt"/>
                <a:ea typeface="+mn-ea"/>
                <a:cs typeface="+mn-cs"/>
              </a:rPr>
              <a:t>Section 4.</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Fundamental principles.</a:t>
            </a:r>
            <a:r>
              <a:rPr lang="en-US" sz="1200" kern="1200" dirty="0">
                <a:solidFill>
                  <a:schemeClr val="tx1"/>
                </a:solidFill>
                <a:effectLst/>
                <a:latin typeface="+mn-lt"/>
                <a:ea typeface="+mn-ea"/>
                <a:cs typeface="+mn-cs"/>
              </a:rPr>
              <a:t> Financial transactions and operations of any government agency shall be governed by the fundamental principles set forth hereunder, to wit:</a:t>
            </a:r>
            <a:endParaRPr lang="en-PH" sz="1200" kern="1200" dirty="0">
              <a:solidFill>
                <a:schemeClr val="tx1"/>
              </a:solidFill>
              <a:effectLst/>
              <a:latin typeface="+mn-lt"/>
              <a:ea typeface="+mn-ea"/>
              <a:cs typeface="+mn-cs"/>
            </a:endParaRPr>
          </a:p>
        </p:txBody>
      </p:sp>
      <p:sp>
        <p:nvSpPr>
          <p:cNvPr id="4" name="Footer Placeholder 3"/>
          <p:cNvSpPr>
            <a:spLocks noGrp="1"/>
          </p:cNvSpPr>
          <p:nvPr>
            <p:ph type="ftr" sz="quarter" idx="4"/>
          </p:nvPr>
        </p:nvSpPr>
        <p:spPr/>
        <p:txBody>
          <a:bodyPr/>
          <a:lstStyle/>
          <a:p>
            <a:endParaRPr lang="en-PH"/>
          </a:p>
        </p:txBody>
      </p:sp>
      <p:sp>
        <p:nvSpPr>
          <p:cNvPr id="5" name="Slide Number Placeholder 4"/>
          <p:cNvSpPr>
            <a:spLocks noGrp="1"/>
          </p:cNvSpPr>
          <p:nvPr>
            <p:ph type="sldNum" sz="quarter" idx="5"/>
          </p:nvPr>
        </p:nvSpPr>
        <p:spPr/>
        <p:txBody>
          <a:bodyPr/>
          <a:lstStyle/>
          <a:p>
            <a:fld id="{1FA4932D-E00E-4E33-A541-F06804EE2CED}" type="slidenum">
              <a:rPr lang="en-PH" smtClean="0"/>
              <a:t>12</a:t>
            </a:fld>
            <a:endParaRPr lang="en-PH"/>
          </a:p>
        </p:txBody>
      </p:sp>
    </p:spTree>
    <p:extLst>
      <p:ext uri="{BB962C8B-B14F-4D97-AF65-F5344CB8AC3E}">
        <p14:creationId xmlns:p14="http://schemas.microsoft.com/office/powerpoint/2010/main" val="5189976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endParaRPr lang="en-PH" dirty="0"/>
          </a:p>
        </p:txBody>
      </p:sp>
      <p:sp>
        <p:nvSpPr>
          <p:cNvPr id="4" name="Footer Placeholder 3"/>
          <p:cNvSpPr>
            <a:spLocks noGrp="1"/>
          </p:cNvSpPr>
          <p:nvPr>
            <p:ph type="ftr" sz="quarter" idx="4"/>
          </p:nvPr>
        </p:nvSpPr>
        <p:spPr/>
        <p:txBody>
          <a:bodyPr/>
          <a:lstStyle/>
          <a:p>
            <a:endParaRPr lang="en-PH"/>
          </a:p>
        </p:txBody>
      </p:sp>
      <p:sp>
        <p:nvSpPr>
          <p:cNvPr id="5" name="Slide Number Placeholder 4"/>
          <p:cNvSpPr>
            <a:spLocks noGrp="1"/>
          </p:cNvSpPr>
          <p:nvPr>
            <p:ph type="sldNum" sz="quarter" idx="5"/>
          </p:nvPr>
        </p:nvSpPr>
        <p:spPr/>
        <p:txBody>
          <a:bodyPr/>
          <a:lstStyle/>
          <a:p>
            <a:fld id="{1FA4932D-E00E-4E33-A541-F06804EE2CED}" type="slidenum">
              <a:rPr lang="en-PH" smtClean="0"/>
              <a:t>13</a:t>
            </a:fld>
            <a:endParaRPr lang="en-PH"/>
          </a:p>
        </p:txBody>
      </p:sp>
    </p:spTree>
    <p:extLst>
      <p:ext uri="{BB962C8B-B14F-4D97-AF65-F5344CB8AC3E}">
        <p14:creationId xmlns:p14="http://schemas.microsoft.com/office/powerpoint/2010/main" val="941064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PH"/>
          </a:p>
        </p:txBody>
      </p:sp>
      <p:sp>
        <p:nvSpPr>
          <p:cNvPr id="4" name="Footer Placeholder 3"/>
          <p:cNvSpPr>
            <a:spLocks noGrp="1"/>
          </p:cNvSpPr>
          <p:nvPr>
            <p:ph type="ftr" sz="quarter" idx="4"/>
          </p:nvPr>
        </p:nvSpPr>
        <p:spPr/>
        <p:txBody>
          <a:bodyPr/>
          <a:lstStyle/>
          <a:p>
            <a:endParaRPr lang="en-PH"/>
          </a:p>
        </p:txBody>
      </p:sp>
      <p:sp>
        <p:nvSpPr>
          <p:cNvPr id="5" name="Slide Number Placeholder 4"/>
          <p:cNvSpPr>
            <a:spLocks noGrp="1"/>
          </p:cNvSpPr>
          <p:nvPr>
            <p:ph type="sldNum" sz="quarter" idx="5"/>
          </p:nvPr>
        </p:nvSpPr>
        <p:spPr/>
        <p:txBody>
          <a:bodyPr/>
          <a:lstStyle/>
          <a:p>
            <a:fld id="{1FA4932D-E00E-4E33-A541-F06804EE2CED}" type="slidenum">
              <a:rPr lang="en-PH" smtClean="0"/>
              <a:t>14</a:t>
            </a:fld>
            <a:endParaRPr lang="en-PH"/>
          </a:p>
        </p:txBody>
      </p:sp>
    </p:spTree>
    <p:extLst>
      <p:ext uri="{BB962C8B-B14F-4D97-AF65-F5344CB8AC3E}">
        <p14:creationId xmlns:p14="http://schemas.microsoft.com/office/powerpoint/2010/main" val="40109790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endParaRPr lang="en-PH" dirty="0"/>
          </a:p>
        </p:txBody>
      </p:sp>
      <p:sp>
        <p:nvSpPr>
          <p:cNvPr id="4" name="Footer Placeholder 3"/>
          <p:cNvSpPr>
            <a:spLocks noGrp="1"/>
          </p:cNvSpPr>
          <p:nvPr>
            <p:ph type="ftr" sz="quarter" idx="4"/>
          </p:nvPr>
        </p:nvSpPr>
        <p:spPr/>
        <p:txBody>
          <a:bodyPr/>
          <a:lstStyle/>
          <a:p>
            <a:endParaRPr lang="en-PH"/>
          </a:p>
        </p:txBody>
      </p:sp>
      <p:sp>
        <p:nvSpPr>
          <p:cNvPr id="5" name="Slide Number Placeholder 4"/>
          <p:cNvSpPr>
            <a:spLocks noGrp="1"/>
          </p:cNvSpPr>
          <p:nvPr>
            <p:ph type="sldNum" sz="quarter" idx="5"/>
          </p:nvPr>
        </p:nvSpPr>
        <p:spPr/>
        <p:txBody>
          <a:bodyPr/>
          <a:lstStyle/>
          <a:p>
            <a:fld id="{1FA4932D-E00E-4E33-A541-F06804EE2CED}" type="slidenum">
              <a:rPr lang="en-PH" smtClean="0"/>
              <a:t>15</a:t>
            </a:fld>
            <a:endParaRPr lang="en-PH"/>
          </a:p>
        </p:txBody>
      </p:sp>
    </p:spTree>
    <p:extLst>
      <p:ext uri="{BB962C8B-B14F-4D97-AF65-F5344CB8AC3E}">
        <p14:creationId xmlns:p14="http://schemas.microsoft.com/office/powerpoint/2010/main" val="17818082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endParaRPr lang="en-PH" dirty="0"/>
          </a:p>
        </p:txBody>
      </p:sp>
      <p:sp>
        <p:nvSpPr>
          <p:cNvPr id="4" name="Footer Placeholder 3"/>
          <p:cNvSpPr>
            <a:spLocks noGrp="1"/>
          </p:cNvSpPr>
          <p:nvPr>
            <p:ph type="ftr" sz="quarter" idx="4"/>
          </p:nvPr>
        </p:nvSpPr>
        <p:spPr/>
        <p:txBody>
          <a:bodyPr/>
          <a:lstStyle/>
          <a:p>
            <a:endParaRPr lang="en-PH"/>
          </a:p>
        </p:txBody>
      </p:sp>
      <p:sp>
        <p:nvSpPr>
          <p:cNvPr id="5" name="Slide Number Placeholder 4"/>
          <p:cNvSpPr>
            <a:spLocks noGrp="1"/>
          </p:cNvSpPr>
          <p:nvPr>
            <p:ph type="sldNum" sz="quarter" idx="5"/>
          </p:nvPr>
        </p:nvSpPr>
        <p:spPr/>
        <p:txBody>
          <a:bodyPr/>
          <a:lstStyle/>
          <a:p>
            <a:fld id="{1FA4932D-E00E-4E33-A541-F06804EE2CED}" type="slidenum">
              <a:rPr lang="en-PH" smtClean="0"/>
              <a:t>16</a:t>
            </a:fld>
            <a:endParaRPr lang="en-PH"/>
          </a:p>
        </p:txBody>
      </p:sp>
    </p:spTree>
    <p:extLst>
      <p:ext uri="{BB962C8B-B14F-4D97-AF65-F5344CB8AC3E}">
        <p14:creationId xmlns:p14="http://schemas.microsoft.com/office/powerpoint/2010/main" val="37986862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endParaRPr lang="en-PH" dirty="0"/>
          </a:p>
        </p:txBody>
      </p:sp>
      <p:sp>
        <p:nvSpPr>
          <p:cNvPr id="4" name="Footer Placeholder 3"/>
          <p:cNvSpPr>
            <a:spLocks noGrp="1"/>
          </p:cNvSpPr>
          <p:nvPr>
            <p:ph type="ftr" sz="quarter" idx="4"/>
          </p:nvPr>
        </p:nvSpPr>
        <p:spPr/>
        <p:txBody>
          <a:bodyPr/>
          <a:lstStyle/>
          <a:p>
            <a:endParaRPr lang="en-PH"/>
          </a:p>
        </p:txBody>
      </p:sp>
      <p:sp>
        <p:nvSpPr>
          <p:cNvPr id="5" name="Slide Number Placeholder 4"/>
          <p:cNvSpPr>
            <a:spLocks noGrp="1"/>
          </p:cNvSpPr>
          <p:nvPr>
            <p:ph type="sldNum" sz="quarter" idx="5"/>
          </p:nvPr>
        </p:nvSpPr>
        <p:spPr/>
        <p:txBody>
          <a:bodyPr/>
          <a:lstStyle/>
          <a:p>
            <a:fld id="{1FA4932D-E00E-4E33-A541-F06804EE2CED}" type="slidenum">
              <a:rPr lang="en-PH" smtClean="0"/>
              <a:t>17</a:t>
            </a:fld>
            <a:endParaRPr lang="en-PH"/>
          </a:p>
        </p:txBody>
      </p:sp>
    </p:spTree>
    <p:extLst>
      <p:ext uri="{BB962C8B-B14F-4D97-AF65-F5344CB8AC3E}">
        <p14:creationId xmlns:p14="http://schemas.microsoft.com/office/powerpoint/2010/main" val="6939978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endParaRPr lang="en-PH" dirty="0"/>
          </a:p>
        </p:txBody>
      </p:sp>
      <p:sp>
        <p:nvSpPr>
          <p:cNvPr id="4" name="Footer Placeholder 3"/>
          <p:cNvSpPr>
            <a:spLocks noGrp="1"/>
          </p:cNvSpPr>
          <p:nvPr>
            <p:ph type="ftr" sz="quarter" idx="4"/>
          </p:nvPr>
        </p:nvSpPr>
        <p:spPr/>
        <p:txBody>
          <a:bodyPr/>
          <a:lstStyle/>
          <a:p>
            <a:endParaRPr lang="en-PH"/>
          </a:p>
        </p:txBody>
      </p:sp>
      <p:sp>
        <p:nvSpPr>
          <p:cNvPr id="5" name="Slide Number Placeholder 4"/>
          <p:cNvSpPr>
            <a:spLocks noGrp="1"/>
          </p:cNvSpPr>
          <p:nvPr>
            <p:ph type="sldNum" sz="quarter" idx="5"/>
          </p:nvPr>
        </p:nvSpPr>
        <p:spPr/>
        <p:txBody>
          <a:bodyPr/>
          <a:lstStyle/>
          <a:p>
            <a:fld id="{1FA4932D-E00E-4E33-A541-F06804EE2CED}" type="slidenum">
              <a:rPr lang="en-PH" smtClean="0"/>
              <a:t>18</a:t>
            </a:fld>
            <a:endParaRPr lang="en-PH"/>
          </a:p>
        </p:txBody>
      </p:sp>
    </p:spTree>
    <p:extLst>
      <p:ext uri="{BB962C8B-B14F-4D97-AF65-F5344CB8AC3E}">
        <p14:creationId xmlns:p14="http://schemas.microsoft.com/office/powerpoint/2010/main" val="30204958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endParaRPr lang="en-PH" dirty="0"/>
          </a:p>
        </p:txBody>
      </p:sp>
      <p:sp>
        <p:nvSpPr>
          <p:cNvPr id="4" name="Footer Placeholder 3"/>
          <p:cNvSpPr>
            <a:spLocks noGrp="1"/>
          </p:cNvSpPr>
          <p:nvPr>
            <p:ph type="ftr" sz="quarter" idx="4"/>
          </p:nvPr>
        </p:nvSpPr>
        <p:spPr/>
        <p:txBody>
          <a:bodyPr/>
          <a:lstStyle/>
          <a:p>
            <a:endParaRPr lang="en-PH"/>
          </a:p>
        </p:txBody>
      </p:sp>
      <p:sp>
        <p:nvSpPr>
          <p:cNvPr id="5" name="Slide Number Placeholder 4"/>
          <p:cNvSpPr>
            <a:spLocks noGrp="1"/>
          </p:cNvSpPr>
          <p:nvPr>
            <p:ph type="sldNum" sz="quarter" idx="5"/>
          </p:nvPr>
        </p:nvSpPr>
        <p:spPr/>
        <p:txBody>
          <a:bodyPr/>
          <a:lstStyle/>
          <a:p>
            <a:fld id="{1FA4932D-E00E-4E33-A541-F06804EE2CED}" type="slidenum">
              <a:rPr lang="en-PH" smtClean="0"/>
              <a:t>19</a:t>
            </a:fld>
            <a:endParaRPr lang="en-PH"/>
          </a:p>
        </p:txBody>
      </p:sp>
    </p:spTree>
    <p:extLst>
      <p:ext uri="{BB962C8B-B14F-4D97-AF65-F5344CB8AC3E}">
        <p14:creationId xmlns:p14="http://schemas.microsoft.com/office/powerpoint/2010/main" val="36352378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11450" y="515938"/>
            <a:ext cx="4595813" cy="2584450"/>
          </a:xfrm>
        </p:spPr>
      </p:sp>
      <p:sp>
        <p:nvSpPr>
          <p:cNvPr id="3" name="Notes Placeholder 2"/>
          <p:cNvSpPr>
            <a:spLocks noGrp="1"/>
          </p:cNvSpPr>
          <p:nvPr>
            <p:ph type="body" idx="1"/>
          </p:nvPr>
        </p:nvSpPr>
        <p:spPr/>
        <p:txBody>
          <a:bodyPr/>
          <a:lstStyle/>
          <a:p>
            <a:endParaRPr lang="en-PH"/>
          </a:p>
        </p:txBody>
      </p:sp>
      <p:sp>
        <p:nvSpPr>
          <p:cNvPr id="4" name="Slide Number Placeholder 3"/>
          <p:cNvSpPr>
            <a:spLocks noGrp="1"/>
          </p:cNvSpPr>
          <p:nvPr>
            <p:ph type="sldNum" sz="quarter" idx="10"/>
          </p:nvPr>
        </p:nvSpPr>
        <p:spPr/>
        <p:txBody>
          <a:bodyPr/>
          <a:lstStyle/>
          <a:p>
            <a:fld id="{1FA4932D-E00E-4E33-A541-F06804EE2CED}" type="slidenum">
              <a:rPr lang="en-PH" smtClean="0"/>
              <a:t>2</a:t>
            </a:fld>
            <a:endParaRPr lang="en-PH"/>
          </a:p>
        </p:txBody>
      </p:sp>
      <p:sp>
        <p:nvSpPr>
          <p:cNvPr id="5" name="Footer Placeholder 4"/>
          <p:cNvSpPr>
            <a:spLocks noGrp="1"/>
          </p:cNvSpPr>
          <p:nvPr>
            <p:ph type="ftr" sz="quarter" idx="11"/>
          </p:nvPr>
        </p:nvSpPr>
        <p:spPr/>
        <p:txBody>
          <a:bodyPr/>
          <a:lstStyle/>
          <a:p>
            <a:endParaRPr lang="en-PH"/>
          </a:p>
        </p:txBody>
      </p:sp>
    </p:spTree>
    <p:extLst>
      <p:ext uri="{BB962C8B-B14F-4D97-AF65-F5344CB8AC3E}">
        <p14:creationId xmlns:p14="http://schemas.microsoft.com/office/powerpoint/2010/main" val="25919743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endParaRPr lang="en-PH" dirty="0"/>
          </a:p>
        </p:txBody>
      </p:sp>
      <p:sp>
        <p:nvSpPr>
          <p:cNvPr id="4" name="Footer Placeholder 3"/>
          <p:cNvSpPr>
            <a:spLocks noGrp="1"/>
          </p:cNvSpPr>
          <p:nvPr>
            <p:ph type="ftr" sz="quarter" idx="4"/>
          </p:nvPr>
        </p:nvSpPr>
        <p:spPr/>
        <p:txBody>
          <a:bodyPr/>
          <a:lstStyle/>
          <a:p>
            <a:endParaRPr lang="en-PH"/>
          </a:p>
        </p:txBody>
      </p:sp>
      <p:sp>
        <p:nvSpPr>
          <p:cNvPr id="5" name="Slide Number Placeholder 4"/>
          <p:cNvSpPr>
            <a:spLocks noGrp="1"/>
          </p:cNvSpPr>
          <p:nvPr>
            <p:ph type="sldNum" sz="quarter" idx="5"/>
          </p:nvPr>
        </p:nvSpPr>
        <p:spPr/>
        <p:txBody>
          <a:bodyPr/>
          <a:lstStyle/>
          <a:p>
            <a:fld id="{1FA4932D-E00E-4E33-A541-F06804EE2CED}" type="slidenum">
              <a:rPr lang="en-PH" smtClean="0"/>
              <a:t>20</a:t>
            </a:fld>
            <a:endParaRPr lang="en-PH"/>
          </a:p>
        </p:txBody>
      </p:sp>
    </p:spTree>
    <p:extLst>
      <p:ext uri="{BB962C8B-B14F-4D97-AF65-F5344CB8AC3E}">
        <p14:creationId xmlns:p14="http://schemas.microsoft.com/office/powerpoint/2010/main" val="39785369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endParaRPr lang="en-PH" dirty="0"/>
          </a:p>
        </p:txBody>
      </p:sp>
      <p:sp>
        <p:nvSpPr>
          <p:cNvPr id="4" name="Footer Placeholder 3"/>
          <p:cNvSpPr>
            <a:spLocks noGrp="1"/>
          </p:cNvSpPr>
          <p:nvPr>
            <p:ph type="ftr" sz="quarter" idx="4"/>
          </p:nvPr>
        </p:nvSpPr>
        <p:spPr/>
        <p:txBody>
          <a:bodyPr/>
          <a:lstStyle/>
          <a:p>
            <a:endParaRPr lang="en-PH"/>
          </a:p>
        </p:txBody>
      </p:sp>
      <p:sp>
        <p:nvSpPr>
          <p:cNvPr id="5" name="Slide Number Placeholder 4"/>
          <p:cNvSpPr>
            <a:spLocks noGrp="1"/>
          </p:cNvSpPr>
          <p:nvPr>
            <p:ph type="sldNum" sz="quarter" idx="5"/>
          </p:nvPr>
        </p:nvSpPr>
        <p:spPr/>
        <p:txBody>
          <a:bodyPr/>
          <a:lstStyle/>
          <a:p>
            <a:fld id="{1FA4932D-E00E-4E33-A541-F06804EE2CED}" type="slidenum">
              <a:rPr lang="en-PH" smtClean="0"/>
              <a:t>21</a:t>
            </a:fld>
            <a:endParaRPr lang="en-PH"/>
          </a:p>
        </p:txBody>
      </p:sp>
    </p:spTree>
    <p:extLst>
      <p:ext uri="{BB962C8B-B14F-4D97-AF65-F5344CB8AC3E}">
        <p14:creationId xmlns:p14="http://schemas.microsoft.com/office/powerpoint/2010/main" val="1878541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endParaRPr lang="en-PH" dirty="0"/>
          </a:p>
        </p:txBody>
      </p:sp>
      <p:sp>
        <p:nvSpPr>
          <p:cNvPr id="4" name="Footer Placeholder 3"/>
          <p:cNvSpPr>
            <a:spLocks noGrp="1"/>
          </p:cNvSpPr>
          <p:nvPr>
            <p:ph type="ftr" sz="quarter" idx="4"/>
          </p:nvPr>
        </p:nvSpPr>
        <p:spPr/>
        <p:txBody>
          <a:bodyPr/>
          <a:lstStyle/>
          <a:p>
            <a:endParaRPr lang="en-PH"/>
          </a:p>
        </p:txBody>
      </p:sp>
      <p:sp>
        <p:nvSpPr>
          <p:cNvPr id="5" name="Slide Number Placeholder 4"/>
          <p:cNvSpPr>
            <a:spLocks noGrp="1"/>
          </p:cNvSpPr>
          <p:nvPr>
            <p:ph type="sldNum" sz="quarter" idx="5"/>
          </p:nvPr>
        </p:nvSpPr>
        <p:spPr/>
        <p:txBody>
          <a:bodyPr/>
          <a:lstStyle/>
          <a:p>
            <a:fld id="{1FA4932D-E00E-4E33-A541-F06804EE2CED}" type="slidenum">
              <a:rPr lang="en-PH" smtClean="0"/>
              <a:t>22</a:t>
            </a:fld>
            <a:endParaRPr lang="en-PH"/>
          </a:p>
        </p:txBody>
      </p:sp>
    </p:spTree>
    <p:extLst>
      <p:ext uri="{BB962C8B-B14F-4D97-AF65-F5344CB8AC3E}">
        <p14:creationId xmlns:p14="http://schemas.microsoft.com/office/powerpoint/2010/main" val="66570269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endParaRPr lang="en-PH" dirty="0"/>
          </a:p>
        </p:txBody>
      </p:sp>
      <p:sp>
        <p:nvSpPr>
          <p:cNvPr id="4" name="Footer Placeholder 3"/>
          <p:cNvSpPr>
            <a:spLocks noGrp="1"/>
          </p:cNvSpPr>
          <p:nvPr>
            <p:ph type="ftr" sz="quarter" idx="4"/>
          </p:nvPr>
        </p:nvSpPr>
        <p:spPr/>
        <p:txBody>
          <a:bodyPr/>
          <a:lstStyle/>
          <a:p>
            <a:endParaRPr lang="en-PH"/>
          </a:p>
        </p:txBody>
      </p:sp>
      <p:sp>
        <p:nvSpPr>
          <p:cNvPr id="5" name="Slide Number Placeholder 4"/>
          <p:cNvSpPr>
            <a:spLocks noGrp="1"/>
          </p:cNvSpPr>
          <p:nvPr>
            <p:ph type="sldNum" sz="quarter" idx="5"/>
          </p:nvPr>
        </p:nvSpPr>
        <p:spPr/>
        <p:txBody>
          <a:bodyPr/>
          <a:lstStyle/>
          <a:p>
            <a:fld id="{1FA4932D-E00E-4E33-A541-F06804EE2CED}" type="slidenum">
              <a:rPr lang="en-PH" smtClean="0"/>
              <a:t>23</a:t>
            </a:fld>
            <a:endParaRPr lang="en-PH"/>
          </a:p>
        </p:txBody>
      </p:sp>
    </p:spTree>
    <p:extLst>
      <p:ext uri="{BB962C8B-B14F-4D97-AF65-F5344CB8AC3E}">
        <p14:creationId xmlns:p14="http://schemas.microsoft.com/office/powerpoint/2010/main" val="117662878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endParaRPr lang="en-PH" dirty="0"/>
          </a:p>
        </p:txBody>
      </p:sp>
      <p:sp>
        <p:nvSpPr>
          <p:cNvPr id="4" name="Footer Placeholder 3"/>
          <p:cNvSpPr>
            <a:spLocks noGrp="1"/>
          </p:cNvSpPr>
          <p:nvPr>
            <p:ph type="ftr" sz="quarter" idx="4"/>
          </p:nvPr>
        </p:nvSpPr>
        <p:spPr/>
        <p:txBody>
          <a:bodyPr/>
          <a:lstStyle/>
          <a:p>
            <a:endParaRPr lang="en-PH"/>
          </a:p>
        </p:txBody>
      </p:sp>
      <p:sp>
        <p:nvSpPr>
          <p:cNvPr id="5" name="Slide Number Placeholder 4"/>
          <p:cNvSpPr>
            <a:spLocks noGrp="1"/>
          </p:cNvSpPr>
          <p:nvPr>
            <p:ph type="sldNum" sz="quarter" idx="5"/>
          </p:nvPr>
        </p:nvSpPr>
        <p:spPr/>
        <p:txBody>
          <a:bodyPr/>
          <a:lstStyle/>
          <a:p>
            <a:fld id="{1FA4932D-E00E-4E33-A541-F06804EE2CED}" type="slidenum">
              <a:rPr lang="en-PH" smtClean="0"/>
              <a:t>24</a:t>
            </a:fld>
            <a:endParaRPr lang="en-PH"/>
          </a:p>
        </p:txBody>
      </p:sp>
    </p:spTree>
    <p:extLst>
      <p:ext uri="{BB962C8B-B14F-4D97-AF65-F5344CB8AC3E}">
        <p14:creationId xmlns:p14="http://schemas.microsoft.com/office/powerpoint/2010/main" val="2315589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endParaRPr lang="en-PH" dirty="0"/>
          </a:p>
        </p:txBody>
      </p:sp>
      <p:sp>
        <p:nvSpPr>
          <p:cNvPr id="4" name="Footer Placeholder 3"/>
          <p:cNvSpPr>
            <a:spLocks noGrp="1"/>
          </p:cNvSpPr>
          <p:nvPr>
            <p:ph type="ftr" sz="quarter" idx="4"/>
          </p:nvPr>
        </p:nvSpPr>
        <p:spPr/>
        <p:txBody>
          <a:bodyPr/>
          <a:lstStyle/>
          <a:p>
            <a:endParaRPr lang="en-PH"/>
          </a:p>
        </p:txBody>
      </p:sp>
      <p:sp>
        <p:nvSpPr>
          <p:cNvPr id="5" name="Slide Number Placeholder 4"/>
          <p:cNvSpPr>
            <a:spLocks noGrp="1"/>
          </p:cNvSpPr>
          <p:nvPr>
            <p:ph type="sldNum" sz="quarter" idx="5"/>
          </p:nvPr>
        </p:nvSpPr>
        <p:spPr/>
        <p:txBody>
          <a:bodyPr/>
          <a:lstStyle/>
          <a:p>
            <a:fld id="{1FA4932D-E00E-4E33-A541-F06804EE2CED}" type="slidenum">
              <a:rPr lang="en-PH" smtClean="0"/>
              <a:t>25</a:t>
            </a:fld>
            <a:endParaRPr lang="en-PH"/>
          </a:p>
        </p:txBody>
      </p:sp>
    </p:spTree>
    <p:extLst>
      <p:ext uri="{BB962C8B-B14F-4D97-AF65-F5344CB8AC3E}">
        <p14:creationId xmlns:p14="http://schemas.microsoft.com/office/powerpoint/2010/main" val="48732711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endParaRPr lang="en-PH" dirty="0"/>
          </a:p>
        </p:txBody>
      </p:sp>
      <p:sp>
        <p:nvSpPr>
          <p:cNvPr id="4" name="Footer Placeholder 3"/>
          <p:cNvSpPr>
            <a:spLocks noGrp="1"/>
          </p:cNvSpPr>
          <p:nvPr>
            <p:ph type="ftr" sz="quarter" idx="4"/>
          </p:nvPr>
        </p:nvSpPr>
        <p:spPr/>
        <p:txBody>
          <a:bodyPr/>
          <a:lstStyle/>
          <a:p>
            <a:endParaRPr lang="en-PH"/>
          </a:p>
        </p:txBody>
      </p:sp>
      <p:sp>
        <p:nvSpPr>
          <p:cNvPr id="5" name="Slide Number Placeholder 4"/>
          <p:cNvSpPr>
            <a:spLocks noGrp="1"/>
          </p:cNvSpPr>
          <p:nvPr>
            <p:ph type="sldNum" sz="quarter" idx="5"/>
          </p:nvPr>
        </p:nvSpPr>
        <p:spPr/>
        <p:txBody>
          <a:bodyPr/>
          <a:lstStyle/>
          <a:p>
            <a:fld id="{1FA4932D-E00E-4E33-A541-F06804EE2CED}" type="slidenum">
              <a:rPr lang="en-PH" smtClean="0"/>
              <a:t>26</a:t>
            </a:fld>
            <a:endParaRPr lang="en-PH"/>
          </a:p>
        </p:txBody>
      </p:sp>
    </p:spTree>
    <p:extLst>
      <p:ext uri="{BB962C8B-B14F-4D97-AF65-F5344CB8AC3E}">
        <p14:creationId xmlns:p14="http://schemas.microsoft.com/office/powerpoint/2010/main" val="252423127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endParaRPr lang="en-PH" dirty="0"/>
          </a:p>
        </p:txBody>
      </p:sp>
      <p:sp>
        <p:nvSpPr>
          <p:cNvPr id="4" name="Footer Placeholder 3"/>
          <p:cNvSpPr>
            <a:spLocks noGrp="1"/>
          </p:cNvSpPr>
          <p:nvPr>
            <p:ph type="ftr" sz="quarter" idx="4"/>
          </p:nvPr>
        </p:nvSpPr>
        <p:spPr/>
        <p:txBody>
          <a:bodyPr/>
          <a:lstStyle/>
          <a:p>
            <a:endParaRPr lang="en-PH"/>
          </a:p>
        </p:txBody>
      </p:sp>
      <p:sp>
        <p:nvSpPr>
          <p:cNvPr id="5" name="Slide Number Placeholder 4"/>
          <p:cNvSpPr>
            <a:spLocks noGrp="1"/>
          </p:cNvSpPr>
          <p:nvPr>
            <p:ph type="sldNum" sz="quarter" idx="5"/>
          </p:nvPr>
        </p:nvSpPr>
        <p:spPr/>
        <p:txBody>
          <a:bodyPr/>
          <a:lstStyle/>
          <a:p>
            <a:fld id="{1FA4932D-E00E-4E33-A541-F06804EE2CED}" type="slidenum">
              <a:rPr lang="en-PH" smtClean="0"/>
              <a:t>27</a:t>
            </a:fld>
            <a:endParaRPr lang="en-PH"/>
          </a:p>
        </p:txBody>
      </p:sp>
    </p:spTree>
    <p:extLst>
      <p:ext uri="{BB962C8B-B14F-4D97-AF65-F5344CB8AC3E}">
        <p14:creationId xmlns:p14="http://schemas.microsoft.com/office/powerpoint/2010/main" val="256528621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endParaRPr lang="en-PH" dirty="0"/>
          </a:p>
        </p:txBody>
      </p:sp>
      <p:sp>
        <p:nvSpPr>
          <p:cNvPr id="4" name="Footer Placeholder 3"/>
          <p:cNvSpPr>
            <a:spLocks noGrp="1"/>
          </p:cNvSpPr>
          <p:nvPr>
            <p:ph type="ftr" sz="quarter" idx="4"/>
          </p:nvPr>
        </p:nvSpPr>
        <p:spPr/>
        <p:txBody>
          <a:bodyPr/>
          <a:lstStyle/>
          <a:p>
            <a:endParaRPr lang="en-PH"/>
          </a:p>
        </p:txBody>
      </p:sp>
      <p:sp>
        <p:nvSpPr>
          <p:cNvPr id="5" name="Slide Number Placeholder 4"/>
          <p:cNvSpPr>
            <a:spLocks noGrp="1"/>
          </p:cNvSpPr>
          <p:nvPr>
            <p:ph type="sldNum" sz="quarter" idx="5"/>
          </p:nvPr>
        </p:nvSpPr>
        <p:spPr/>
        <p:txBody>
          <a:bodyPr/>
          <a:lstStyle/>
          <a:p>
            <a:fld id="{1FA4932D-E00E-4E33-A541-F06804EE2CED}" type="slidenum">
              <a:rPr lang="en-PH" smtClean="0"/>
              <a:t>28</a:t>
            </a:fld>
            <a:endParaRPr lang="en-PH"/>
          </a:p>
        </p:txBody>
      </p:sp>
    </p:spTree>
    <p:extLst>
      <p:ext uri="{BB962C8B-B14F-4D97-AF65-F5344CB8AC3E}">
        <p14:creationId xmlns:p14="http://schemas.microsoft.com/office/powerpoint/2010/main" val="260018396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endParaRPr lang="en-PH" dirty="0"/>
          </a:p>
        </p:txBody>
      </p:sp>
      <p:sp>
        <p:nvSpPr>
          <p:cNvPr id="4" name="Footer Placeholder 3"/>
          <p:cNvSpPr>
            <a:spLocks noGrp="1"/>
          </p:cNvSpPr>
          <p:nvPr>
            <p:ph type="ftr" sz="quarter" idx="4"/>
          </p:nvPr>
        </p:nvSpPr>
        <p:spPr/>
        <p:txBody>
          <a:bodyPr/>
          <a:lstStyle/>
          <a:p>
            <a:endParaRPr lang="en-PH"/>
          </a:p>
        </p:txBody>
      </p:sp>
      <p:sp>
        <p:nvSpPr>
          <p:cNvPr id="5" name="Slide Number Placeholder 4"/>
          <p:cNvSpPr>
            <a:spLocks noGrp="1"/>
          </p:cNvSpPr>
          <p:nvPr>
            <p:ph type="sldNum" sz="quarter" idx="5"/>
          </p:nvPr>
        </p:nvSpPr>
        <p:spPr/>
        <p:txBody>
          <a:bodyPr/>
          <a:lstStyle/>
          <a:p>
            <a:fld id="{1FA4932D-E00E-4E33-A541-F06804EE2CED}" type="slidenum">
              <a:rPr lang="en-PH" smtClean="0"/>
              <a:t>29</a:t>
            </a:fld>
            <a:endParaRPr lang="en-PH"/>
          </a:p>
        </p:txBody>
      </p:sp>
    </p:spTree>
    <p:extLst>
      <p:ext uri="{BB962C8B-B14F-4D97-AF65-F5344CB8AC3E}">
        <p14:creationId xmlns:p14="http://schemas.microsoft.com/office/powerpoint/2010/main" val="18482060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PH"/>
          </a:p>
        </p:txBody>
      </p:sp>
      <p:sp>
        <p:nvSpPr>
          <p:cNvPr id="4" name="Footer Placeholder 3"/>
          <p:cNvSpPr>
            <a:spLocks noGrp="1"/>
          </p:cNvSpPr>
          <p:nvPr>
            <p:ph type="ftr" sz="quarter" idx="4"/>
          </p:nvPr>
        </p:nvSpPr>
        <p:spPr/>
        <p:txBody>
          <a:bodyPr/>
          <a:lstStyle/>
          <a:p>
            <a:endParaRPr lang="en-PH"/>
          </a:p>
        </p:txBody>
      </p:sp>
      <p:sp>
        <p:nvSpPr>
          <p:cNvPr id="5" name="Slide Number Placeholder 4"/>
          <p:cNvSpPr>
            <a:spLocks noGrp="1"/>
          </p:cNvSpPr>
          <p:nvPr>
            <p:ph type="sldNum" sz="quarter" idx="5"/>
          </p:nvPr>
        </p:nvSpPr>
        <p:spPr/>
        <p:txBody>
          <a:bodyPr/>
          <a:lstStyle/>
          <a:p>
            <a:fld id="{1FA4932D-E00E-4E33-A541-F06804EE2CED}" type="slidenum">
              <a:rPr lang="en-PH" smtClean="0"/>
              <a:t>3</a:t>
            </a:fld>
            <a:endParaRPr lang="en-PH"/>
          </a:p>
        </p:txBody>
      </p:sp>
    </p:spTree>
    <p:extLst>
      <p:ext uri="{BB962C8B-B14F-4D97-AF65-F5344CB8AC3E}">
        <p14:creationId xmlns:p14="http://schemas.microsoft.com/office/powerpoint/2010/main" val="264934584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endParaRPr lang="en-PH" dirty="0"/>
          </a:p>
        </p:txBody>
      </p:sp>
      <p:sp>
        <p:nvSpPr>
          <p:cNvPr id="4" name="Footer Placeholder 3"/>
          <p:cNvSpPr>
            <a:spLocks noGrp="1"/>
          </p:cNvSpPr>
          <p:nvPr>
            <p:ph type="ftr" sz="quarter" idx="4"/>
          </p:nvPr>
        </p:nvSpPr>
        <p:spPr/>
        <p:txBody>
          <a:bodyPr/>
          <a:lstStyle/>
          <a:p>
            <a:endParaRPr lang="en-PH"/>
          </a:p>
        </p:txBody>
      </p:sp>
      <p:sp>
        <p:nvSpPr>
          <p:cNvPr id="5" name="Slide Number Placeholder 4"/>
          <p:cNvSpPr>
            <a:spLocks noGrp="1"/>
          </p:cNvSpPr>
          <p:nvPr>
            <p:ph type="sldNum" sz="quarter" idx="5"/>
          </p:nvPr>
        </p:nvSpPr>
        <p:spPr/>
        <p:txBody>
          <a:bodyPr/>
          <a:lstStyle/>
          <a:p>
            <a:fld id="{1FA4932D-E00E-4E33-A541-F06804EE2CED}" type="slidenum">
              <a:rPr lang="en-PH" smtClean="0"/>
              <a:t>30</a:t>
            </a:fld>
            <a:endParaRPr lang="en-PH"/>
          </a:p>
        </p:txBody>
      </p:sp>
    </p:spTree>
    <p:extLst>
      <p:ext uri="{BB962C8B-B14F-4D97-AF65-F5344CB8AC3E}">
        <p14:creationId xmlns:p14="http://schemas.microsoft.com/office/powerpoint/2010/main" val="228064577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PH" dirty="0"/>
              <a:t>In the works!</a:t>
            </a:r>
          </a:p>
          <a:p>
            <a:pPr marL="228600" indent="-228600">
              <a:buAutoNum type="arabicPeriod"/>
            </a:pPr>
            <a:r>
              <a:rPr lang="en-US" sz="1200" b="0" i="0" kern="1200" dirty="0">
                <a:solidFill>
                  <a:schemeClr val="tx1"/>
                </a:solidFill>
                <a:effectLst/>
                <a:latin typeface="+mn-lt"/>
                <a:ea typeface="+mn-ea"/>
                <a:cs typeface="+mn-cs"/>
              </a:rPr>
              <a:t>The use of digital technologies has significantly changed the way government agencies conduct business transactions, especially with electronic collections and payments.</a:t>
            </a:r>
            <a:r>
              <a:rPr lang="en-US" dirty="0"/>
              <a:t> </a:t>
            </a:r>
          </a:p>
          <a:p>
            <a:pPr marL="228600" indent="-228600">
              <a:buAutoNum type="arabicPeriod"/>
            </a:pPr>
            <a:r>
              <a:rPr lang="en-US" sz="1200" b="0" i="0" kern="1200" dirty="0">
                <a:solidFill>
                  <a:schemeClr val="tx1"/>
                </a:solidFill>
                <a:effectLst/>
                <a:latin typeface="+mn-lt"/>
                <a:ea typeface="+mn-ea"/>
                <a:cs typeface="+mn-cs"/>
              </a:rPr>
              <a:t>Accordingly, the Permanent Review Committee (PRC) was reconstituted under COA Office Order No. 2024-034 dated January 17, 2024 to address the issues and concerns raised by stakeholders on the revised Circular and consider new laws, regulations and other related issuances</a:t>
            </a:r>
            <a:r>
              <a:rPr lang="en-US" dirty="0"/>
              <a:t> </a:t>
            </a:r>
          </a:p>
          <a:p>
            <a:pPr marL="228600" indent="-228600">
              <a:buAutoNum type="arabicPeriod"/>
            </a:pPr>
            <a:r>
              <a:rPr lang="en-US" dirty="0"/>
              <a:t>COA Circular No. 2012-001 shall remain in force until the issuance and effectivity of the Updated Documentary Requirements for Common Government Expenditures</a:t>
            </a:r>
            <a:endParaRPr lang="en-PH" dirty="0"/>
          </a:p>
          <a:p>
            <a:endParaRPr lang="en-PH" dirty="0"/>
          </a:p>
        </p:txBody>
      </p:sp>
      <p:sp>
        <p:nvSpPr>
          <p:cNvPr id="4" name="Footer Placeholder 3"/>
          <p:cNvSpPr>
            <a:spLocks noGrp="1"/>
          </p:cNvSpPr>
          <p:nvPr>
            <p:ph type="ftr" sz="quarter" idx="4"/>
          </p:nvPr>
        </p:nvSpPr>
        <p:spPr/>
        <p:txBody>
          <a:bodyPr/>
          <a:lstStyle/>
          <a:p>
            <a:endParaRPr lang="en-PH"/>
          </a:p>
        </p:txBody>
      </p:sp>
      <p:sp>
        <p:nvSpPr>
          <p:cNvPr id="5" name="Slide Number Placeholder 4"/>
          <p:cNvSpPr>
            <a:spLocks noGrp="1"/>
          </p:cNvSpPr>
          <p:nvPr>
            <p:ph type="sldNum" sz="quarter" idx="5"/>
          </p:nvPr>
        </p:nvSpPr>
        <p:spPr/>
        <p:txBody>
          <a:bodyPr/>
          <a:lstStyle/>
          <a:p>
            <a:fld id="{1FA4932D-E00E-4E33-A541-F06804EE2CED}" type="slidenum">
              <a:rPr lang="en-PH" smtClean="0"/>
              <a:t>31</a:t>
            </a:fld>
            <a:endParaRPr lang="en-PH"/>
          </a:p>
        </p:txBody>
      </p:sp>
    </p:spTree>
    <p:extLst>
      <p:ext uri="{BB962C8B-B14F-4D97-AF65-F5344CB8AC3E}">
        <p14:creationId xmlns:p14="http://schemas.microsoft.com/office/powerpoint/2010/main" val="422815317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PH"/>
          </a:p>
        </p:txBody>
      </p:sp>
      <p:sp>
        <p:nvSpPr>
          <p:cNvPr id="4" name="Footer Placeholder 3"/>
          <p:cNvSpPr>
            <a:spLocks noGrp="1"/>
          </p:cNvSpPr>
          <p:nvPr>
            <p:ph type="ftr" sz="quarter" idx="4"/>
          </p:nvPr>
        </p:nvSpPr>
        <p:spPr/>
        <p:txBody>
          <a:bodyPr/>
          <a:lstStyle/>
          <a:p>
            <a:endParaRPr lang="en-PH"/>
          </a:p>
        </p:txBody>
      </p:sp>
      <p:sp>
        <p:nvSpPr>
          <p:cNvPr id="5" name="Slide Number Placeholder 4"/>
          <p:cNvSpPr>
            <a:spLocks noGrp="1"/>
          </p:cNvSpPr>
          <p:nvPr>
            <p:ph type="sldNum" sz="quarter" idx="5"/>
          </p:nvPr>
        </p:nvSpPr>
        <p:spPr/>
        <p:txBody>
          <a:bodyPr/>
          <a:lstStyle/>
          <a:p>
            <a:fld id="{1FA4932D-E00E-4E33-A541-F06804EE2CED}" type="slidenum">
              <a:rPr lang="en-PH" smtClean="0"/>
              <a:t>32</a:t>
            </a:fld>
            <a:endParaRPr lang="en-PH"/>
          </a:p>
        </p:txBody>
      </p:sp>
    </p:spTree>
    <p:extLst>
      <p:ext uri="{BB962C8B-B14F-4D97-AF65-F5344CB8AC3E}">
        <p14:creationId xmlns:p14="http://schemas.microsoft.com/office/powerpoint/2010/main" val="41074851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PH"/>
          </a:p>
        </p:txBody>
      </p:sp>
      <p:sp>
        <p:nvSpPr>
          <p:cNvPr id="4" name="Footer Placeholder 3"/>
          <p:cNvSpPr>
            <a:spLocks noGrp="1"/>
          </p:cNvSpPr>
          <p:nvPr>
            <p:ph type="ftr" sz="quarter" idx="4"/>
          </p:nvPr>
        </p:nvSpPr>
        <p:spPr/>
        <p:txBody>
          <a:bodyPr/>
          <a:lstStyle/>
          <a:p>
            <a:endParaRPr lang="en-PH"/>
          </a:p>
        </p:txBody>
      </p:sp>
      <p:sp>
        <p:nvSpPr>
          <p:cNvPr id="5" name="Slide Number Placeholder 4"/>
          <p:cNvSpPr>
            <a:spLocks noGrp="1"/>
          </p:cNvSpPr>
          <p:nvPr>
            <p:ph type="sldNum" sz="quarter" idx="5"/>
          </p:nvPr>
        </p:nvSpPr>
        <p:spPr/>
        <p:txBody>
          <a:bodyPr/>
          <a:lstStyle/>
          <a:p>
            <a:fld id="{1FA4932D-E00E-4E33-A541-F06804EE2CED}" type="slidenum">
              <a:rPr lang="en-PH" smtClean="0"/>
              <a:t>4</a:t>
            </a:fld>
            <a:endParaRPr lang="en-PH"/>
          </a:p>
        </p:txBody>
      </p:sp>
    </p:spTree>
    <p:extLst>
      <p:ext uri="{BB962C8B-B14F-4D97-AF65-F5344CB8AC3E}">
        <p14:creationId xmlns:p14="http://schemas.microsoft.com/office/powerpoint/2010/main" val="9398628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PH"/>
          </a:p>
        </p:txBody>
      </p:sp>
      <p:sp>
        <p:nvSpPr>
          <p:cNvPr id="4" name="Footer Placeholder 3"/>
          <p:cNvSpPr>
            <a:spLocks noGrp="1"/>
          </p:cNvSpPr>
          <p:nvPr>
            <p:ph type="ftr" sz="quarter" idx="4"/>
          </p:nvPr>
        </p:nvSpPr>
        <p:spPr/>
        <p:txBody>
          <a:bodyPr/>
          <a:lstStyle/>
          <a:p>
            <a:endParaRPr lang="en-PH"/>
          </a:p>
        </p:txBody>
      </p:sp>
      <p:sp>
        <p:nvSpPr>
          <p:cNvPr id="5" name="Slide Number Placeholder 4"/>
          <p:cNvSpPr>
            <a:spLocks noGrp="1"/>
          </p:cNvSpPr>
          <p:nvPr>
            <p:ph type="sldNum" sz="quarter" idx="5"/>
          </p:nvPr>
        </p:nvSpPr>
        <p:spPr/>
        <p:txBody>
          <a:bodyPr/>
          <a:lstStyle/>
          <a:p>
            <a:fld id="{1FA4932D-E00E-4E33-A541-F06804EE2CED}" type="slidenum">
              <a:rPr lang="en-PH" smtClean="0"/>
              <a:t>5</a:t>
            </a:fld>
            <a:endParaRPr lang="en-PH"/>
          </a:p>
        </p:txBody>
      </p:sp>
    </p:spTree>
    <p:extLst>
      <p:ext uri="{BB962C8B-B14F-4D97-AF65-F5344CB8AC3E}">
        <p14:creationId xmlns:p14="http://schemas.microsoft.com/office/powerpoint/2010/main" val="13242453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PH"/>
          </a:p>
        </p:txBody>
      </p:sp>
      <p:sp>
        <p:nvSpPr>
          <p:cNvPr id="4" name="Footer Placeholder 3"/>
          <p:cNvSpPr>
            <a:spLocks noGrp="1"/>
          </p:cNvSpPr>
          <p:nvPr>
            <p:ph type="ftr" sz="quarter" idx="4"/>
          </p:nvPr>
        </p:nvSpPr>
        <p:spPr/>
        <p:txBody>
          <a:bodyPr/>
          <a:lstStyle/>
          <a:p>
            <a:endParaRPr lang="en-PH"/>
          </a:p>
        </p:txBody>
      </p:sp>
      <p:sp>
        <p:nvSpPr>
          <p:cNvPr id="5" name="Slide Number Placeholder 4"/>
          <p:cNvSpPr>
            <a:spLocks noGrp="1"/>
          </p:cNvSpPr>
          <p:nvPr>
            <p:ph type="sldNum" sz="quarter" idx="5"/>
          </p:nvPr>
        </p:nvSpPr>
        <p:spPr/>
        <p:txBody>
          <a:bodyPr/>
          <a:lstStyle/>
          <a:p>
            <a:fld id="{1FA4932D-E00E-4E33-A541-F06804EE2CED}" type="slidenum">
              <a:rPr lang="en-PH" smtClean="0"/>
              <a:t>6</a:t>
            </a:fld>
            <a:endParaRPr lang="en-PH"/>
          </a:p>
        </p:txBody>
      </p:sp>
    </p:spTree>
    <p:extLst>
      <p:ext uri="{BB962C8B-B14F-4D97-AF65-F5344CB8AC3E}">
        <p14:creationId xmlns:p14="http://schemas.microsoft.com/office/powerpoint/2010/main" val="23614269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PH"/>
          </a:p>
        </p:txBody>
      </p:sp>
      <p:sp>
        <p:nvSpPr>
          <p:cNvPr id="4" name="Footer Placeholder 3"/>
          <p:cNvSpPr>
            <a:spLocks noGrp="1"/>
          </p:cNvSpPr>
          <p:nvPr>
            <p:ph type="ftr" sz="quarter" idx="4"/>
          </p:nvPr>
        </p:nvSpPr>
        <p:spPr/>
        <p:txBody>
          <a:bodyPr/>
          <a:lstStyle/>
          <a:p>
            <a:endParaRPr lang="en-PH"/>
          </a:p>
        </p:txBody>
      </p:sp>
      <p:sp>
        <p:nvSpPr>
          <p:cNvPr id="5" name="Slide Number Placeholder 4"/>
          <p:cNvSpPr>
            <a:spLocks noGrp="1"/>
          </p:cNvSpPr>
          <p:nvPr>
            <p:ph type="sldNum" sz="quarter" idx="5"/>
          </p:nvPr>
        </p:nvSpPr>
        <p:spPr/>
        <p:txBody>
          <a:bodyPr/>
          <a:lstStyle/>
          <a:p>
            <a:fld id="{1FA4932D-E00E-4E33-A541-F06804EE2CED}" type="slidenum">
              <a:rPr lang="en-PH" smtClean="0"/>
              <a:t>7</a:t>
            </a:fld>
            <a:endParaRPr lang="en-PH"/>
          </a:p>
        </p:txBody>
      </p:sp>
    </p:spTree>
    <p:extLst>
      <p:ext uri="{BB962C8B-B14F-4D97-AF65-F5344CB8AC3E}">
        <p14:creationId xmlns:p14="http://schemas.microsoft.com/office/powerpoint/2010/main" val="7718479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COA Circular No. 2023-004 dated June 14, 2023 was issued to prescribe the updated documentary requirements for common government transactions to facilitate disbursement, liquidation and audit thereof. The said Circular took effect 15 days after its publication I in a newspaper of general circulation, or on July 1, 2023.</a:t>
            </a:r>
          </a:p>
          <a:p>
            <a:endParaRPr lang="en-US" dirty="0"/>
          </a:p>
          <a:p>
            <a:r>
              <a:rPr lang="en-US" dirty="0"/>
              <a:t>However, due to the numerous issues and concerns raised relative to the updated documentary requirements, there is a need to suspend the application of COA Circular No. 2023-004 pending the issuance of revised guidelines addressing the said issues and concerns. </a:t>
            </a:r>
            <a:endParaRPr lang="en-PH" dirty="0"/>
          </a:p>
        </p:txBody>
      </p:sp>
      <p:sp>
        <p:nvSpPr>
          <p:cNvPr id="4" name="Footer Placeholder 3"/>
          <p:cNvSpPr>
            <a:spLocks noGrp="1"/>
          </p:cNvSpPr>
          <p:nvPr>
            <p:ph type="ftr" sz="quarter" idx="4"/>
          </p:nvPr>
        </p:nvSpPr>
        <p:spPr/>
        <p:txBody>
          <a:bodyPr/>
          <a:lstStyle/>
          <a:p>
            <a:endParaRPr lang="en-PH"/>
          </a:p>
        </p:txBody>
      </p:sp>
      <p:sp>
        <p:nvSpPr>
          <p:cNvPr id="5" name="Slide Number Placeholder 4"/>
          <p:cNvSpPr>
            <a:spLocks noGrp="1"/>
          </p:cNvSpPr>
          <p:nvPr>
            <p:ph type="sldNum" sz="quarter" idx="5"/>
          </p:nvPr>
        </p:nvSpPr>
        <p:spPr/>
        <p:txBody>
          <a:bodyPr/>
          <a:lstStyle/>
          <a:p>
            <a:fld id="{1FA4932D-E00E-4E33-A541-F06804EE2CED}" type="slidenum">
              <a:rPr lang="en-PH" smtClean="0"/>
              <a:t>8</a:t>
            </a:fld>
            <a:endParaRPr lang="en-PH"/>
          </a:p>
        </p:txBody>
      </p:sp>
    </p:spTree>
    <p:extLst>
      <p:ext uri="{BB962C8B-B14F-4D97-AF65-F5344CB8AC3E}">
        <p14:creationId xmlns:p14="http://schemas.microsoft.com/office/powerpoint/2010/main" val="24850451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COA Circular No. 2023-004 dated June 14, 2023 was issued to prescribe the updated documentary requirements for common government transactions to facilitate disbursement, liquidation and audit thereof. The said Circular took effect 15 days after its publication I in a newspaper of general circulation, or on July 1, 2023.</a:t>
            </a:r>
          </a:p>
          <a:p>
            <a:endParaRPr lang="en-US" dirty="0"/>
          </a:p>
          <a:p>
            <a:r>
              <a:rPr lang="en-US" dirty="0"/>
              <a:t>However, due to the numerous issues and concerns raised relative to the updated documentary requirements, there is a need to suspend the application of COA Circular No. 2023-004 pending the issuance of revised guidelines addressing the said issues and concerns. </a:t>
            </a:r>
            <a:endParaRPr lang="en-PH"/>
          </a:p>
          <a:p>
            <a:endParaRPr lang="en-PH" dirty="0"/>
          </a:p>
        </p:txBody>
      </p:sp>
      <p:sp>
        <p:nvSpPr>
          <p:cNvPr id="4" name="Footer Placeholder 3"/>
          <p:cNvSpPr>
            <a:spLocks noGrp="1"/>
          </p:cNvSpPr>
          <p:nvPr>
            <p:ph type="ftr" sz="quarter" idx="4"/>
          </p:nvPr>
        </p:nvSpPr>
        <p:spPr/>
        <p:txBody>
          <a:bodyPr/>
          <a:lstStyle/>
          <a:p>
            <a:endParaRPr lang="en-PH"/>
          </a:p>
        </p:txBody>
      </p:sp>
      <p:sp>
        <p:nvSpPr>
          <p:cNvPr id="5" name="Slide Number Placeholder 4"/>
          <p:cNvSpPr>
            <a:spLocks noGrp="1"/>
          </p:cNvSpPr>
          <p:nvPr>
            <p:ph type="sldNum" sz="quarter" idx="5"/>
          </p:nvPr>
        </p:nvSpPr>
        <p:spPr/>
        <p:txBody>
          <a:bodyPr/>
          <a:lstStyle/>
          <a:p>
            <a:fld id="{1FA4932D-E00E-4E33-A541-F06804EE2CED}" type="slidenum">
              <a:rPr lang="en-PH" smtClean="0"/>
              <a:t>9</a:t>
            </a:fld>
            <a:endParaRPr lang="en-PH"/>
          </a:p>
        </p:txBody>
      </p:sp>
    </p:spTree>
    <p:extLst>
      <p:ext uri="{BB962C8B-B14F-4D97-AF65-F5344CB8AC3E}">
        <p14:creationId xmlns:p14="http://schemas.microsoft.com/office/powerpoint/2010/main" val="366432748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27" name="Picture 3"/>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a:stretch/>
        </p:blipFill>
        <p:spPr bwMode="auto">
          <a:xfrm>
            <a:off x="1" y="-1"/>
            <a:ext cx="5333999" cy="5143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ctrTitle"/>
          </p:nvPr>
        </p:nvSpPr>
        <p:spPr>
          <a:xfrm>
            <a:off x="2362200" y="971550"/>
            <a:ext cx="5334000" cy="1102519"/>
          </a:xfrm>
        </p:spPr>
        <p:txBody>
          <a:bodyPr>
            <a:normAutofit/>
          </a:bodyPr>
          <a:lstStyle>
            <a:lvl1pPr algn="l">
              <a:defRPr sz="2800">
                <a:solidFill>
                  <a:schemeClr val="tx2"/>
                </a:solidFill>
              </a:defRPr>
            </a:lvl1pPr>
          </a:lstStyle>
          <a:p>
            <a:r>
              <a:rPr lang="en-US" dirty="0"/>
              <a:t>Click to edit Master title style</a:t>
            </a:r>
            <a:endParaRPr lang="en-PH" dirty="0"/>
          </a:p>
        </p:txBody>
      </p:sp>
      <p:sp>
        <p:nvSpPr>
          <p:cNvPr id="3" name="Subtitle 2"/>
          <p:cNvSpPr>
            <a:spLocks noGrp="1"/>
          </p:cNvSpPr>
          <p:nvPr>
            <p:ph type="subTitle" idx="1"/>
          </p:nvPr>
        </p:nvSpPr>
        <p:spPr>
          <a:xfrm>
            <a:off x="2362200" y="2228850"/>
            <a:ext cx="4648200" cy="1314450"/>
          </a:xfrm>
        </p:spPr>
        <p:txBody>
          <a:bodyPr>
            <a:normAutofit/>
          </a:bodyPr>
          <a:lstStyle>
            <a:lvl1pPr marL="0" indent="0" algn="l">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PH" dirty="0"/>
          </a:p>
        </p:txBody>
      </p:sp>
      <p:sp>
        <p:nvSpPr>
          <p:cNvPr id="4" name="Date Placeholder 3"/>
          <p:cNvSpPr>
            <a:spLocks noGrp="1"/>
          </p:cNvSpPr>
          <p:nvPr>
            <p:ph type="dt" sz="half" idx="10"/>
          </p:nvPr>
        </p:nvSpPr>
        <p:spPr/>
        <p:txBody>
          <a:bodyPr/>
          <a:lstStyle/>
          <a:p>
            <a:fld id="{E069EEC1-9543-42C5-BF3B-42D2F5872D85}" type="datetime1">
              <a:rPr lang="en-PH" smtClean="0"/>
              <a:t>02/18/2026</a:t>
            </a:fld>
            <a:endParaRPr lang="en-PH"/>
          </a:p>
        </p:txBody>
      </p:sp>
      <p:sp>
        <p:nvSpPr>
          <p:cNvPr id="5" name="Footer Placeholder 4"/>
          <p:cNvSpPr>
            <a:spLocks noGrp="1"/>
          </p:cNvSpPr>
          <p:nvPr>
            <p:ph type="ftr" sz="quarter" idx="11"/>
          </p:nvPr>
        </p:nvSpPr>
        <p:spPr/>
        <p:txBody>
          <a:bodyPr/>
          <a:lstStyle/>
          <a:p>
            <a:r>
              <a:rPr lang="en-PH"/>
              <a:t>COA Style Guide</a:t>
            </a:r>
            <a:endParaRPr lang="en-PH" dirty="0"/>
          </a:p>
        </p:txBody>
      </p:sp>
      <p:sp>
        <p:nvSpPr>
          <p:cNvPr id="6" name="Slide Number Placeholder 5"/>
          <p:cNvSpPr>
            <a:spLocks noGrp="1"/>
          </p:cNvSpPr>
          <p:nvPr>
            <p:ph type="sldNum" sz="quarter" idx="12"/>
          </p:nvPr>
        </p:nvSpPr>
        <p:spPr/>
        <p:txBody>
          <a:bodyPr/>
          <a:lstStyle/>
          <a:p>
            <a:fld id="{2B4F3DE5-73D1-4389-96C5-EE17B2611854}" type="slidenum">
              <a:rPr lang="en-PH" smtClean="0"/>
              <a:t>‹#›</a:t>
            </a:fld>
            <a:endParaRPr lang="en-PH"/>
          </a:p>
        </p:txBody>
      </p:sp>
      <p:pic>
        <p:nvPicPr>
          <p:cNvPr id="1026" name="Picture 2" descr="C:\Users\abby\Desktop\COA Style Guide\Assets\COA Logo.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98924" y="3257550"/>
            <a:ext cx="1371600" cy="137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39693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igh Contrast Blue">
    <p:spTree>
      <p:nvGrpSpPr>
        <p:cNvPr id="1" name=""/>
        <p:cNvGrpSpPr/>
        <p:nvPr/>
      </p:nvGrpSpPr>
      <p:grpSpPr>
        <a:xfrm>
          <a:off x="0" y="0"/>
          <a:ext cx="0" cy="0"/>
          <a:chOff x="0" y="0"/>
          <a:chExt cx="0" cy="0"/>
        </a:xfrm>
      </p:grpSpPr>
      <p:sp>
        <p:nvSpPr>
          <p:cNvPr id="7" name="Rectangle 6"/>
          <p:cNvSpPr/>
          <p:nvPr userDrawn="1"/>
        </p:nvSpPr>
        <p:spPr>
          <a:xfrm>
            <a:off x="0" y="0"/>
            <a:ext cx="9144000" cy="51435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2" name="Title 1"/>
          <p:cNvSpPr>
            <a:spLocks noGrp="1"/>
          </p:cNvSpPr>
          <p:nvPr>
            <p:ph type="title"/>
          </p:nvPr>
        </p:nvSpPr>
        <p:spPr/>
        <p:txBody>
          <a:bodyPr/>
          <a:lstStyle>
            <a:lvl1pPr>
              <a:defRPr>
                <a:solidFill>
                  <a:srgbClr val="FFC000"/>
                </a:solidFill>
              </a:defRPr>
            </a:lvl1pPr>
          </a:lstStyle>
          <a:p>
            <a:r>
              <a:rPr lang="en-US" dirty="0"/>
              <a:t>Click to edit Master title style</a:t>
            </a:r>
            <a:endParaRPr lang="en-PH" dirty="0"/>
          </a:p>
        </p:txBody>
      </p:sp>
      <p:sp>
        <p:nvSpPr>
          <p:cNvPr id="3" name="Date Placeholder 2"/>
          <p:cNvSpPr>
            <a:spLocks noGrp="1"/>
          </p:cNvSpPr>
          <p:nvPr>
            <p:ph type="dt" sz="half" idx="10"/>
          </p:nvPr>
        </p:nvSpPr>
        <p:spPr/>
        <p:txBody>
          <a:bodyPr/>
          <a:lstStyle>
            <a:lvl1pPr>
              <a:defRPr>
                <a:solidFill>
                  <a:schemeClr val="bg1"/>
                </a:solidFill>
              </a:defRPr>
            </a:lvl1pPr>
          </a:lstStyle>
          <a:p>
            <a:fld id="{713BFDC0-6447-4050-97F1-2E37AC2588A4}" type="datetime1">
              <a:rPr lang="en-PH" smtClean="0"/>
              <a:t>02/18/2026</a:t>
            </a:fld>
            <a:endParaRPr lang="en-PH"/>
          </a:p>
        </p:txBody>
      </p:sp>
      <p:sp>
        <p:nvSpPr>
          <p:cNvPr id="4" name="Footer Placeholder 3"/>
          <p:cNvSpPr>
            <a:spLocks noGrp="1"/>
          </p:cNvSpPr>
          <p:nvPr>
            <p:ph type="ftr" sz="quarter" idx="11"/>
          </p:nvPr>
        </p:nvSpPr>
        <p:spPr/>
        <p:txBody>
          <a:bodyPr/>
          <a:lstStyle>
            <a:lvl1pPr>
              <a:defRPr>
                <a:solidFill>
                  <a:schemeClr val="bg1"/>
                </a:solidFill>
              </a:defRPr>
            </a:lvl1pPr>
          </a:lstStyle>
          <a:p>
            <a:r>
              <a:rPr lang="en-PH"/>
              <a:t>COA Style Guide</a:t>
            </a:r>
            <a:endParaRPr lang="en-PH"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2B4F3DE5-73D1-4389-96C5-EE17B2611854}" type="slidenum">
              <a:rPr lang="en-PH" smtClean="0"/>
              <a:pPr/>
              <a:t>‹#›</a:t>
            </a:fld>
            <a:endParaRPr lang="en-PH"/>
          </a:p>
        </p:txBody>
      </p:sp>
      <p:sp>
        <p:nvSpPr>
          <p:cNvPr id="10" name="Content Placeholder 2"/>
          <p:cNvSpPr>
            <a:spLocks noGrp="1"/>
          </p:cNvSpPr>
          <p:nvPr>
            <p:ph idx="1"/>
          </p:nvPr>
        </p:nvSpPr>
        <p:spPr>
          <a:xfrm>
            <a:off x="457200" y="1200151"/>
            <a:ext cx="8229600" cy="3394472"/>
          </a:xfrm>
        </p:spPr>
        <p:txBody>
          <a:bodyPr/>
          <a:lstStyle>
            <a:lvl1pPr>
              <a:defRPr sz="2000">
                <a:solidFill>
                  <a:schemeClr val="bg1"/>
                </a:solidFill>
              </a:defRPr>
            </a:lvl1pPr>
            <a:lvl2pPr>
              <a:defRPr sz="2000">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PH" dirty="0"/>
          </a:p>
        </p:txBody>
      </p:sp>
      <p:pic>
        <p:nvPicPr>
          <p:cNvPr id="9" name="Picture 2" descr="C:\Users\abby\Desktop\COA Style Guide\Assets\COA 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001000" y="3714750"/>
            <a:ext cx="914400" cy="91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2081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igh Contrast Orange">
    <p:spTree>
      <p:nvGrpSpPr>
        <p:cNvPr id="1" name=""/>
        <p:cNvGrpSpPr/>
        <p:nvPr/>
      </p:nvGrpSpPr>
      <p:grpSpPr>
        <a:xfrm>
          <a:off x="0" y="0"/>
          <a:ext cx="0" cy="0"/>
          <a:chOff x="0" y="0"/>
          <a:chExt cx="0" cy="0"/>
        </a:xfrm>
      </p:grpSpPr>
      <p:sp>
        <p:nvSpPr>
          <p:cNvPr id="6" name="Rectangle 5"/>
          <p:cNvSpPr/>
          <p:nvPr userDrawn="1"/>
        </p:nvSpPr>
        <p:spPr>
          <a:xfrm>
            <a:off x="0" y="0"/>
            <a:ext cx="9144000" cy="51435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2" name="Title 1"/>
          <p:cNvSpPr>
            <a:spLocks noGrp="1"/>
          </p:cNvSpPr>
          <p:nvPr>
            <p:ph type="title"/>
          </p:nvPr>
        </p:nvSpPr>
        <p:spPr/>
        <p:txBody>
          <a:bodyPr>
            <a:normAutofit/>
          </a:bodyPr>
          <a:lstStyle>
            <a:lvl1pPr>
              <a:defRPr sz="2800">
                <a:solidFill>
                  <a:srgbClr val="002060"/>
                </a:solidFill>
              </a:defRPr>
            </a:lvl1pPr>
          </a:lstStyle>
          <a:p>
            <a:r>
              <a:rPr lang="en-US" dirty="0"/>
              <a:t>Click to edit Master title style</a:t>
            </a:r>
            <a:endParaRPr lang="en-PH" dirty="0"/>
          </a:p>
        </p:txBody>
      </p:sp>
      <p:sp>
        <p:nvSpPr>
          <p:cNvPr id="3" name="Date Placeholder 2"/>
          <p:cNvSpPr>
            <a:spLocks noGrp="1"/>
          </p:cNvSpPr>
          <p:nvPr>
            <p:ph type="dt" sz="half" idx="10"/>
          </p:nvPr>
        </p:nvSpPr>
        <p:spPr/>
        <p:txBody>
          <a:bodyPr/>
          <a:lstStyle>
            <a:lvl1pPr>
              <a:defRPr>
                <a:solidFill>
                  <a:schemeClr val="tx1"/>
                </a:solidFill>
              </a:defRPr>
            </a:lvl1pPr>
          </a:lstStyle>
          <a:p>
            <a:fld id="{DFEABF5C-269C-4CE0-8771-7DCCB0EF22A8}" type="datetime1">
              <a:rPr lang="en-PH" smtClean="0"/>
              <a:t>02/18/2026</a:t>
            </a:fld>
            <a:endParaRPr lang="en-PH"/>
          </a:p>
        </p:txBody>
      </p:sp>
      <p:sp>
        <p:nvSpPr>
          <p:cNvPr id="4" name="Footer Placeholder 3"/>
          <p:cNvSpPr>
            <a:spLocks noGrp="1"/>
          </p:cNvSpPr>
          <p:nvPr>
            <p:ph type="ftr" sz="quarter" idx="11"/>
          </p:nvPr>
        </p:nvSpPr>
        <p:spPr/>
        <p:txBody>
          <a:bodyPr/>
          <a:lstStyle>
            <a:lvl1pPr>
              <a:defRPr>
                <a:solidFill>
                  <a:schemeClr val="tx1"/>
                </a:solidFill>
              </a:defRPr>
            </a:lvl1pPr>
          </a:lstStyle>
          <a:p>
            <a:r>
              <a:rPr lang="en-PH"/>
              <a:t>COA Style Guide</a:t>
            </a:r>
            <a:endParaRPr lang="en-PH" dirty="0"/>
          </a:p>
        </p:txBody>
      </p:sp>
      <p:sp>
        <p:nvSpPr>
          <p:cNvPr id="5" name="Slide Number Placeholder 4"/>
          <p:cNvSpPr>
            <a:spLocks noGrp="1"/>
          </p:cNvSpPr>
          <p:nvPr>
            <p:ph type="sldNum" sz="quarter" idx="12"/>
          </p:nvPr>
        </p:nvSpPr>
        <p:spPr/>
        <p:txBody>
          <a:bodyPr/>
          <a:lstStyle>
            <a:lvl1pPr>
              <a:defRPr>
                <a:solidFill>
                  <a:schemeClr val="tx1"/>
                </a:solidFill>
              </a:defRPr>
            </a:lvl1pPr>
          </a:lstStyle>
          <a:p>
            <a:fld id="{2B4F3DE5-73D1-4389-96C5-EE17B2611854}" type="slidenum">
              <a:rPr lang="en-PH" smtClean="0"/>
              <a:pPr/>
              <a:t>‹#›</a:t>
            </a:fld>
            <a:endParaRPr lang="en-PH"/>
          </a:p>
        </p:txBody>
      </p:sp>
      <p:sp>
        <p:nvSpPr>
          <p:cNvPr id="8" name="Content Placeholder 2"/>
          <p:cNvSpPr>
            <a:spLocks noGrp="1"/>
          </p:cNvSpPr>
          <p:nvPr>
            <p:ph idx="1"/>
          </p:nvPr>
        </p:nvSpPr>
        <p:spPr>
          <a:xfrm>
            <a:off x="457200" y="1200151"/>
            <a:ext cx="8229600" cy="3394472"/>
          </a:xfrm>
        </p:spPr>
        <p:txBody>
          <a:bodyPr/>
          <a:lstStyle>
            <a:lvl1pPr>
              <a:defRPr sz="2000"/>
            </a:lvl1pPr>
            <a:lvl2pPr>
              <a:defRPr sz="2000"/>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PH" dirty="0"/>
          </a:p>
        </p:txBody>
      </p:sp>
      <p:pic>
        <p:nvPicPr>
          <p:cNvPr id="9" name="Picture 2" descr="C:\Users\abby\Desktop\COA Style Guide\Assets\COA 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001000" y="3714750"/>
            <a:ext cx="914400" cy="91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01625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ig Pictur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5791200" cy="5143500"/>
          </a:xfrm>
        </p:spPr>
        <p:txBody>
          <a:bodyPr/>
          <a:lstStyle/>
          <a:p>
            <a:endParaRPr lang="en-PH"/>
          </a:p>
        </p:txBody>
      </p:sp>
      <p:sp>
        <p:nvSpPr>
          <p:cNvPr id="7" name="Rectangle 6"/>
          <p:cNvSpPr/>
          <p:nvPr userDrawn="1"/>
        </p:nvSpPr>
        <p:spPr>
          <a:xfrm>
            <a:off x="5791200" y="0"/>
            <a:ext cx="3352800" cy="5143500"/>
          </a:xfrm>
          <a:prstGeom prst="rect">
            <a:avLst/>
          </a:prstGeom>
          <a:solidFill>
            <a:srgbClr val="002060"/>
          </a:solidFill>
          <a:ln>
            <a:noFill/>
          </a:ln>
          <a:effectLst>
            <a:outerShdw blurRad="279400" dist="2667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PH"/>
          </a:p>
        </p:txBody>
      </p:sp>
      <p:sp>
        <p:nvSpPr>
          <p:cNvPr id="2" name="Title 1"/>
          <p:cNvSpPr>
            <a:spLocks noGrp="1"/>
          </p:cNvSpPr>
          <p:nvPr>
            <p:ph type="title"/>
          </p:nvPr>
        </p:nvSpPr>
        <p:spPr>
          <a:xfrm>
            <a:off x="6172200" y="205978"/>
            <a:ext cx="2514600" cy="3451622"/>
          </a:xfrm>
        </p:spPr>
        <p:txBody>
          <a:bodyPr>
            <a:normAutofit/>
          </a:bodyPr>
          <a:lstStyle>
            <a:lvl1pPr>
              <a:defRPr sz="2000">
                <a:solidFill>
                  <a:schemeClr val="bg2"/>
                </a:solidFill>
              </a:defRPr>
            </a:lvl1pPr>
          </a:lstStyle>
          <a:p>
            <a:endParaRPr lang="en-PH" dirty="0"/>
          </a:p>
        </p:txBody>
      </p:sp>
      <p:sp>
        <p:nvSpPr>
          <p:cNvPr id="3" name="Date Placeholder 2"/>
          <p:cNvSpPr>
            <a:spLocks noGrp="1"/>
          </p:cNvSpPr>
          <p:nvPr>
            <p:ph type="dt" sz="half" idx="10"/>
          </p:nvPr>
        </p:nvSpPr>
        <p:spPr/>
        <p:txBody>
          <a:bodyPr/>
          <a:lstStyle/>
          <a:p>
            <a:fld id="{E28BFBCC-0A5D-4FEC-AC54-2444B318E290}" type="datetime1">
              <a:rPr lang="en-PH" smtClean="0"/>
              <a:t>02/18/2026</a:t>
            </a:fld>
            <a:endParaRPr lang="en-PH"/>
          </a:p>
        </p:txBody>
      </p:sp>
      <p:sp>
        <p:nvSpPr>
          <p:cNvPr id="4" name="Footer Placeholder 3"/>
          <p:cNvSpPr>
            <a:spLocks noGrp="1"/>
          </p:cNvSpPr>
          <p:nvPr>
            <p:ph type="ftr" sz="quarter" idx="11"/>
          </p:nvPr>
        </p:nvSpPr>
        <p:spPr/>
        <p:txBody>
          <a:bodyPr/>
          <a:lstStyle/>
          <a:p>
            <a:r>
              <a:rPr lang="en-PH"/>
              <a:t>COA Style Guide</a:t>
            </a:r>
          </a:p>
        </p:txBody>
      </p:sp>
      <p:sp>
        <p:nvSpPr>
          <p:cNvPr id="5" name="Slide Number Placeholder 4"/>
          <p:cNvSpPr>
            <a:spLocks noGrp="1"/>
          </p:cNvSpPr>
          <p:nvPr>
            <p:ph type="sldNum" sz="quarter" idx="12"/>
          </p:nvPr>
        </p:nvSpPr>
        <p:spPr/>
        <p:txBody>
          <a:bodyPr/>
          <a:lstStyle/>
          <a:p>
            <a:fld id="{2B4F3DE5-73D1-4389-96C5-EE17B2611854}" type="slidenum">
              <a:rPr lang="en-PH" smtClean="0"/>
              <a:pPr/>
              <a:t>‹#›</a:t>
            </a:fld>
            <a:endParaRPr lang="en-PH"/>
          </a:p>
        </p:txBody>
      </p:sp>
      <p:pic>
        <p:nvPicPr>
          <p:cNvPr id="9" name="Picture 2" descr="C:\Users\abby\Desktop\COA Style Guide\Assets\COA 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001000" y="3714750"/>
            <a:ext cx="914400" cy="91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030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2050" name="Picture 2"/>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a:stretch/>
        </p:blipFill>
        <p:spPr bwMode="auto">
          <a:xfrm>
            <a:off x="5562600" y="3047499"/>
            <a:ext cx="3581400" cy="2096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2" descr="C:\Users\abby\Desktop\COA Style Guide\Assets\COA Logo.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001000" y="3714750"/>
            <a:ext cx="914400" cy="9144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p:txBody>
          <a:bodyPr/>
          <a:lstStyle>
            <a:lvl1pPr>
              <a:defRPr sz="2000"/>
            </a:lvl1pPr>
            <a:lvl2pPr>
              <a:defRPr sz="2000"/>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PH" dirty="0"/>
          </a:p>
        </p:txBody>
      </p:sp>
      <p:sp>
        <p:nvSpPr>
          <p:cNvPr id="4" name="Date Placeholder 3"/>
          <p:cNvSpPr>
            <a:spLocks noGrp="1"/>
          </p:cNvSpPr>
          <p:nvPr>
            <p:ph type="dt" sz="half" idx="10"/>
          </p:nvPr>
        </p:nvSpPr>
        <p:spPr/>
        <p:txBody>
          <a:bodyPr/>
          <a:lstStyle/>
          <a:p>
            <a:fld id="{5F345E83-F03E-4260-BB6D-9E82B03F9895}" type="datetime1">
              <a:rPr lang="en-PH" smtClean="0"/>
              <a:t>02/18/2026</a:t>
            </a:fld>
            <a:endParaRPr lang="en-PH"/>
          </a:p>
        </p:txBody>
      </p:sp>
      <p:sp>
        <p:nvSpPr>
          <p:cNvPr id="5" name="Footer Placeholder 4"/>
          <p:cNvSpPr>
            <a:spLocks noGrp="1"/>
          </p:cNvSpPr>
          <p:nvPr>
            <p:ph type="ftr" sz="quarter" idx="11"/>
          </p:nvPr>
        </p:nvSpPr>
        <p:spPr/>
        <p:txBody>
          <a:bodyPr/>
          <a:lstStyle/>
          <a:p>
            <a:r>
              <a:rPr lang="en-PH"/>
              <a:t>COA Style Guide</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2B4F3DE5-73D1-4389-96C5-EE17B2611854}" type="slidenum">
              <a:rPr lang="en-PH" smtClean="0"/>
              <a:pPr/>
              <a:t>‹#›</a:t>
            </a:fld>
            <a:endParaRPr lang="en-PH"/>
          </a:p>
        </p:txBody>
      </p:sp>
      <p:sp>
        <p:nvSpPr>
          <p:cNvPr id="2" name="Title 1"/>
          <p:cNvSpPr>
            <a:spLocks noGrp="1"/>
          </p:cNvSpPr>
          <p:nvPr>
            <p:ph type="title"/>
          </p:nvPr>
        </p:nvSpPr>
        <p:spPr/>
        <p:txBody>
          <a:bodyPr/>
          <a:lstStyle>
            <a:lvl1pPr algn="l">
              <a:defRPr>
                <a:solidFill>
                  <a:srgbClr val="002060"/>
                </a:solidFill>
              </a:defRPr>
            </a:lvl1pPr>
          </a:lstStyle>
          <a:p>
            <a:r>
              <a:rPr lang="en-US" dirty="0"/>
              <a:t>Click to edit Master title style</a:t>
            </a:r>
            <a:endParaRPr lang="en-PH" dirty="0"/>
          </a:p>
        </p:txBody>
      </p:sp>
    </p:spTree>
    <p:extLst>
      <p:ext uri="{BB962C8B-B14F-4D97-AF65-F5344CB8AC3E}">
        <p14:creationId xmlns:p14="http://schemas.microsoft.com/office/powerpoint/2010/main" val="20968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p:nvPr userDrawn="1"/>
        </p:nvSpPr>
        <p:spPr>
          <a:xfrm>
            <a:off x="6248400" y="0"/>
            <a:ext cx="2895600" cy="5143500"/>
          </a:xfrm>
          <a:prstGeom prst="rect">
            <a:avLst/>
          </a:prstGeom>
          <a:solidFill>
            <a:srgbClr val="FFC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7" name="Rectangle 6"/>
          <p:cNvSpPr/>
          <p:nvPr userDrawn="1"/>
        </p:nvSpPr>
        <p:spPr>
          <a:xfrm>
            <a:off x="0" y="0"/>
            <a:ext cx="6934200" cy="5143500"/>
          </a:xfrm>
          <a:prstGeom prst="rect">
            <a:avLst/>
          </a:prstGeom>
          <a:solidFill>
            <a:srgbClr val="002060"/>
          </a:solidFill>
          <a:ln>
            <a:noFill/>
          </a:ln>
          <a:effectLst>
            <a:outerShdw blurRad="368300" dist="190500" sx="103000" sy="1030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2" name="Title 1"/>
          <p:cNvSpPr>
            <a:spLocks noGrp="1"/>
          </p:cNvSpPr>
          <p:nvPr>
            <p:ph type="title"/>
          </p:nvPr>
        </p:nvSpPr>
        <p:spPr>
          <a:xfrm>
            <a:off x="722314" y="3305176"/>
            <a:ext cx="5526087" cy="1021556"/>
          </a:xfrm>
        </p:spPr>
        <p:txBody>
          <a:bodyPr anchor="t"/>
          <a:lstStyle>
            <a:lvl1pPr algn="l">
              <a:defRPr sz="3200" b="1" cap="all">
                <a:solidFill>
                  <a:srgbClr val="FFC000"/>
                </a:solidFill>
              </a:defRPr>
            </a:lvl1pPr>
          </a:lstStyle>
          <a:p>
            <a:endParaRPr lang="en-PH" dirty="0"/>
          </a:p>
        </p:txBody>
      </p:sp>
      <p:sp>
        <p:nvSpPr>
          <p:cNvPr id="3" name="Text Placeholder 2"/>
          <p:cNvSpPr>
            <a:spLocks noGrp="1"/>
          </p:cNvSpPr>
          <p:nvPr>
            <p:ph type="body" idx="1"/>
          </p:nvPr>
        </p:nvSpPr>
        <p:spPr>
          <a:xfrm>
            <a:off x="722314" y="2180035"/>
            <a:ext cx="5526087" cy="1125140"/>
          </a:xfrm>
        </p:spPr>
        <p:txBody>
          <a:bodyPr anchor="b"/>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pic>
        <p:nvPicPr>
          <p:cNvPr id="11" name="Picture 2" descr="C:\Users\abby\Desktop\COA Style Guide\Assets\COA 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001000" y="3714750"/>
            <a:ext cx="914400" cy="91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9762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2"/>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a:stretch/>
        </p:blipFill>
        <p:spPr bwMode="auto">
          <a:xfrm>
            <a:off x="5562600" y="3047499"/>
            <a:ext cx="3581400" cy="2096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r>
              <a:rPr lang="en-US"/>
              <a:t>Click to edit Master title style</a:t>
            </a:r>
            <a:endParaRPr lang="en-PH"/>
          </a:p>
        </p:txBody>
      </p:sp>
      <p:sp>
        <p:nvSpPr>
          <p:cNvPr id="3" name="Content Placeholder 2"/>
          <p:cNvSpPr>
            <a:spLocks noGrp="1"/>
          </p:cNvSpPr>
          <p:nvPr>
            <p:ph sz="half" idx="1"/>
          </p:nvPr>
        </p:nvSpPr>
        <p:spPr>
          <a:xfrm>
            <a:off x="457200" y="1200151"/>
            <a:ext cx="4038600" cy="3394472"/>
          </a:xfrm>
        </p:spPr>
        <p:txBody>
          <a:bodyPr/>
          <a:lstStyle>
            <a:lvl1pPr>
              <a:defRPr sz="2000"/>
            </a:lvl1pPr>
            <a:lvl2pPr>
              <a:defRPr sz="20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PH" dirty="0"/>
          </a:p>
        </p:txBody>
      </p:sp>
      <p:pic>
        <p:nvPicPr>
          <p:cNvPr id="13" name="Picture 2" descr="C:\Users\abby\Desktop\COA Style Guide\Assets\COA Logo.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001000" y="3714750"/>
            <a:ext cx="914400" cy="914400"/>
          </a:xfrm>
          <a:prstGeom prst="rect">
            <a:avLst/>
          </a:prstGeom>
          <a:noFill/>
          <a:extLst>
            <a:ext uri="{909E8E84-426E-40DD-AFC4-6F175D3DCCD1}">
              <a14:hiddenFill xmlns:a14="http://schemas.microsoft.com/office/drawing/2010/main">
                <a:solidFill>
                  <a:srgbClr val="FFFFFF"/>
                </a:solidFill>
              </a14:hiddenFill>
            </a:ext>
          </a:extLst>
        </p:spPr>
      </p:pic>
      <p:sp>
        <p:nvSpPr>
          <p:cNvPr id="4" name="Content Placeholder 3"/>
          <p:cNvSpPr>
            <a:spLocks noGrp="1"/>
          </p:cNvSpPr>
          <p:nvPr>
            <p:ph sz="half" idx="2"/>
          </p:nvPr>
        </p:nvSpPr>
        <p:spPr>
          <a:xfrm>
            <a:off x="4648200" y="1200151"/>
            <a:ext cx="4038600" cy="3394472"/>
          </a:xfrm>
        </p:spPr>
        <p:txBody>
          <a:bodyPr/>
          <a:lstStyle>
            <a:lvl1pPr>
              <a:defRPr sz="2000"/>
            </a:lvl1pPr>
            <a:lvl2pPr>
              <a:defRPr sz="20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PH" dirty="0"/>
          </a:p>
        </p:txBody>
      </p:sp>
      <p:sp>
        <p:nvSpPr>
          <p:cNvPr id="5" name="Date Placeholder 4"/>
          <p:cNvSpPr>
            <a:spLocks noGrp="1"/>
          </p:cNvSpPr>
          <p:nvPr>
            <p:ph type="dt" sz="half" idx="10"/>
          </p:nvPr>
        </p:nvSpPr>
        <p:spPr/>
        <p:txBody>
          <a:bodyPr/>
          <a:lstStyle/>
          <a:p>
            <a:fld id="{8E88B82C-97E0-423C-966E-C4F8BAD590FA}" type="datetime1">
              <a:rPr lang="en-PH" smtClean="0"/>
              <a:t>02/18/2026</a:t>
            </a:fld>
            <a:endParaRPr lang="en-PH"/>
          </a:p>
        </p:txBody>
      </p:sp>
      <p:sp>
        <p:nvSpPr>
          <p:cNvPr id="6" name="Footer Placeholder 5"/>
          <p:cNvSpPr>
            <a:spLocks noGrp="1"/>
          </p:cNvSpPr>
          <p:nvPr>
            <p:ph type="ftr" sz="quarter" idx="11"/>
          </p:nvPr>
        </p:nvSpPr>
        <p:spPr/>
        <p:txBody>
          <a:bodyPr/>
          <a:lstStyle/>
          <a:p>
            <a:r>
              <a:rPr lang="en-PH"/>
              <a:t>COA Style Guide</a:t>
            </a:r>
          </a:p>
        </p:txBody>
      </p:sp>
      <p:sp>
        <p:nvSpPr>
          <p:cNvPr id="7" name="Slide Number Placeholder 6"/>
          <p:cNvSpPr>
            <a:spLocks noGrp="1"/>
          </p:cNvSpPr>
          <p:nvPr>
            <p:ph type="sldNum" sz="quarter" idx="12"/>
          </p:nvPr>
        </p:nvSpPr>
        <p:spPr/>
        <p:txBody>
          <a:bodyPr/>
          <a:lstStyle/>
          <a:p>
            <a:fld id="{2B4F3DE5-73D1-4389-96C5-EE17B2611854}" type="slidenum">
              <a:rPr lang="en-PH" smtClean="0"/>
              <a:t>‹#›</a:t>
            </a:fld>
            <a:endParaRPr lang="en-PH"/>
          </a:p>
        </p:txBody>
      </p:sp>
    </p:spTree>
    <p:extLst>
      <p:ext uri="{BB962C8B-B14F-4D97-AF65-F5344CB8AC3E}">
        <p14:creationId xmlns:p14="http://schemas.microsoft.com/office/powerpoint/2010/main" val="135483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2" name="Picture 2"/>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a:stretch/>
        </p:blipFill>
        <p:spPr bwMode="auto">
          <a:xfrm>
            <a:off x="5562600" y="3047499"/>
            <a:ext cx="3581400" cy="2096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lvl1pPr>
              <a:defRPr/>
            </a:lvl1pPr>
          </a:lstStyle>
          <a:p>
            <a:r>
              <a:rPr lang="en-US"/>
              <a:t>Click to edit Master title style</a:t>
            </a:r>
            <a:endParaRPr lang="en-PH"/>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pic>
        <p:nvPicPr>
          <p:cNvPr id="14" name="Picture 2" descr="C:\Users\abby\Desktop\COA Style Guide\Assets\COA Logo.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001000" y="3714750"/>
            <a:ext cx="914400" cy="914400"/>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7" name="Date Placeholder 6"/>
          <p:cNvSpPr>
            <a:spLocks noGrp="1"/>
          </p:cNvSpPr>
          <p:nvPr>
            <p:ph type="dt" sz="half" idx="10"/>
          </p:nvPr>
        </p:nvSpPr>
        <p:spPr/>
        <p:txBody>
          <a:bodyPr/>
          <a:lstStyle/>
          <a:p>
            <a:fld id="{31890396-37A8-4CF8-94EC-252557544A96}" type="datetime1">
              <a:rPr lang="en-PH" smtClean="0"/>
              <a:t>02/18/2026</a:t>
            </a:fld>
            <a:endParaRPr lang="en-PH"/>
          </a:p>
        </p:txBody>
      </p:sp>
      <p:sp>
        <p:nvSpPr>
          <p:cNvPr id="8" name="Footer Placeholder 7"/>
          <p:cNvSpPr>
            <a:spLocks noGrp="1"/>
          </p:cNvSpPr>
          <p:nvPr>
            <p:ph type="ftr" sz="quarter" idx="11"/>
          </p:nvPr>
        </p:nvSpPr>
        <p:spPr/>
        <p:txBody>
          <a:bodyPr/>
          <a:lstStyle/>
          <a:p>
            <a:r>
              <a:rPr lang="en-PH"/>
              <a:t>COA Style Guide</a:t>
            </a:r>
          </a:p>
        </p:txBody>
      </p:sp>
      <p:sp>
        <p:nvSpPr>
          <p:cNvPr id="9" name="Slide Number Placeholder 8"/>
          <p:cNvSpPr>
            <a:spLocks noGrp="1"/>
          </p:cNvSpPr>
          <p:nvPr>
            <p:ph type="sldNum" sz="quarter" idx="12"/>
          </p:nvPr>
        </p:nvSpPr>
        <p:spPr/>
        <p:txBody>
          <a:bodyPr/>
          <a:lstStyle/>
          <a:p>
            <a:fld id="{2B4F3DE5-73D1-4389-96C5-EE17B2611854}" type="slidenum">
              <a:rPr lang="en-PH" smtClean="0"/>
              <a:t>‹#›</a:t>
            </a:fld>
            <a:endParaRPr lang="en-PH"/>
          </a:p>
        </p:txBody>
      </p:sp>
    </p:spTree>
    <p:extLst>
      <p:ext uri="{BB962C8B-B14F-4D97-AF65-F5344CB8AC3E}">
        <p14:creationId xmlns:p14="http://schemas.microsoft.com/office/powerpoint/2010/main" val="314290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2"/>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a:stretch/>
        </p:blipFill>
        <p:spPr bwMode="auto">
          <a:xfrm>
            <a:off x="5562600" y="3047499"/>
            <a:ext cx="3581400" cy="2096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2" descr="C:\Users\abby\Desktop\COA Style Guide\Assets\COA Logo.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001000" y="3714750"/>
            <a:ext cx="914400" cy="9144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a:t>Click to edit Master title style</a:t>
            </a:r>
            <a:endParaRPr lang="en-PH"/>
          </a:p>
        </p:txBody>
      </p:sp>
      <p:sp>
        <p:nvSpPr>
          <p:cNvPr id="3" name="Date Placeholder 2"/>
          <p:cNvSpPr>
            <a:spLocks noGrp="1"/>
          </p:cNvSpPr>
          <p:nvPr>
            <p:ph type="dt" sz="half" idx="10"/>
          </p:nvPr>
        </p:nvSpPr>
        <p:spPr/>
        <p:txBody>
          <a:bodyPr/>
          <a:lstStyle/>
          <a:p>
            <a:fld id="{A47B8C19-62D7-4549-9C6B-56C7F2854F6E}" type="datetime1">
              <a:rPr lang="en-PH" smtClean="0"/>
              <a:t>02/18/2026</a:t>
            </a:fld>
            <a:endParaRPr lang="en-PH"/>
          </a:p>
        </p:txBody>
      </p:sp>
      <p:sp>
        <p:nvSpPr>
          <p:cNvPr id="4" name="Footer Placeholder 3"/>
          <p:cNvSpPr>
            <a:spLocks noGrp="1"/>
          </p:cNvSpPr>
          <p:nvPr>
            <p:ph type="ftr" sz="quarter" idx="11"/>
          </p:nvPr>
        </p:nvSpPr>
        <p:spPr/>
        <p:txBody>
          <a:bodyPr/>
          <a:lstStyle/>
          <a:p>
            <a:r>
              <a:rPr lang="en-PH"/>
              <a:t>COA Style Guide</a:t>
            </a:r>
          </a:p>
        </p:txBody>
      </p:sp>
      <p:sp>
        <p:nvSpPr>
          <p:cNvPr id="5" name="Slide Number Placeholder 4"/>
          <p:cNvSpPr>
            <a:spLocks noGrp="1"/>
          </p:cNvSpPr>
          <p:nvPr>
            <p:ph type="sldNum" sz="quarter" idx="12"/>
          </p:nvPr>
        </p:nvSpPr>
        <p:spPr/>
        <p:txBody>
          <a:bodyPr/>
          <a:lstStyle/>
          <a:p>
            <a:fld id="{2B4F3DE5-73D1-4389-96C5-EE17B2611854}" type="slidenum">
              <a:rPr lang="en-PH" smtClean="0"/>
              <a:t>‹#›</a:t>
            </a:fld>
            <a:endParaRPr lang="en-PH"/>
          </a:p>
        </p:txBody>
      </p:sp>
    </p:spTree>
    <p:extLst>
      <p:ext uri="{BB962C8B-B14F-4D97-AF65-F5344CB8AC3E}">
        <p14:creationId xmlns:p14="http://schemas.microsoft.com/office/powerpoint/2010/main" val="242840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2"/>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a:stretch/>
        </p:blipFill>
        <p:spPr bwMode="auto">
          <a:xfrm>
            <a:off x="5562600" y="3047499"/>
            <a:ext cx="3581400" cy="2096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2" descr="C:\Users\abby\Desktop\COA Style Guide\Assets\COA Logo.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001000" y="3714750"/>
            <a:ext cx="914400" cy="914400"/>
          </a:xfrm>
          <a:prstGeom prst="rect">
            <a:avLst/>
          </a:prstGeom>
          <a:noFill/>
          <a:extLst>
            <a:ext uri="{909E8E84-426E-40DD-AFC4-6F175D3DCCD1}">
              <a14:hiddenFill xmlns:a14="http://schemas.microsoft.com/office/drawing/2010/main">
                <a:solidFill>
                  <a:srgbClr val="FFFFFF"/>
                </a:solidFill>
              </a14:hiddenFill>
            </a:ext>
          </a:extLst>
        </p:spPr>
      </p:pic>
      <p:sp>
        <p:nvSpPr>
          <p:cNvPr id="2" name="Date Placeholder 1"/>
          <p:cNvSpPr>
            <a:spLocks noGrp="1"/>
          </p:cNvSpPr>
          <p:nvPr>
            <p:ph type="dt" sz="half" idx="10"/>
          </p:nvPr>
        </p:nvSpPr>
        <p:spPr/>
        <p:txBody>
          <a:bodyPr/>
          <a:lstStyle/>
          <a:p>
            <a:fld id="{34CA4026-C546-4385-B9CD-DF46618EECCF}" type="datetime1">
              <a:rPr lang="en-PH" smtClean="0"/>
              <a:t>02/18/2026</a:t>
            </a:fld>
            <a:endParaRPr lang="en-PH"/>
          </a:p>
        </p:txBody>
      </p:sp>
      <p:sp>
        <p:nvSpPr>
          <p:cNvPr id="3" name="Footer Placeholder 2"/>
          <p:cNvSpPr>
            <a:spLocks noGrp="1"/>
          </p:cNvSpPr>
          <p:nvPr>
            <p:ph type="ftr" sz="quarter" idx="11"/>
          </p:nvPr>
        </p:nvSpPr>
        <p:spPr/>
        <p:txBody>
          <a:bodyPr/>
          <a:lstStyle/>
          <a:p>
            <a:r>
              <a:rPr lang="en-PH"/>
              <a:t>COA Style Guide</a:t>
            </a:r>
          </a:p>
        </p:txBody>
      </p:sp>
      <p:sp>
        <p:nvSpPr>
          <p:cNvPr id="4" name="Slide Number Placeholder 3"/>
          <p:cNvSpPr>
            <a:spLocks noGrp="1"/>
          </p:cNvSpPr>
          <p:nvPr>
            <p:ph type="sldNum" sz="quarter" idx="12"/>
          </p:nvPr>
        </p:nvSpPr>
        <p:spPr/>
        <p:txBody>
          <a:bodyPr/>
          <a:lstStyle/>
          <a:p>
            <a:fld id="{2B4F3DE5-73D1-4389-96C5-EE17B2611854}" type="slidenum">
              <a:rPr lang="en-PH" smtClean="0"/>
              <a:t>‹#›</a:t>
            </a:fld>
            <a:endParaRPr lang="en-PH"/>
          </a:p>
        </p:txBody>
      </p:sp>
    </p:spTree>
    <p:extLst>
      <p:ext uri="{BB962C8B-B14F-4D97-AF65-F5344CB8AC3E}">
        <p14:creationId xmlns:p14="http://schemas.microsoft.com/office/powerpoint/2010/main" val="1063082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0" name="Picture 2"/>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a:stretch/>
        </p:blipFill>
        <p:spPr bwMode="auto">
          <a:xfrm>
            <a:off x="5562600" y="3047499"/>
            <a:ext cx="3581400" cy="2096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2" descr="C:\Users\abby\Desktop\COA Style Guide\Assets\COA Logo.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001000" y="3714750"/>
            <a:ext cx="914400" cy="9144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endParaRPr lang="en-PH"/>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8F72F48-6EED-4E4D-989F-2769B17DADEC}" type="datetime1">
              <a:rPr lang="en-PH" smtClean="0"/>
              <a:t>02/18/2026</a:t>
            </a:fld>
            <a:endParaRPr lang="en-PH"/>
          </a:p>
        </p:txBody>
      </p:sp>
      <p:sp>
        <p:nvSpPr>
          <p:cNvPr id="6" name="Footer Placeholder 5"/>
          <p:cNvSpPr>
            <a:spLocks noGrp="1"/>
          </p:cNvSpPr>
          <p:nvPr>
            <p:ph type="ftr" sz="quarter" idx="11"/>
          </p:nvPr>
        </p:nvSpPr>
        <p:spPr/>
        <p:txBody>
          <a:bodyPr/>
          <a:lstStyle/>
          <a:p>
            <a:r>
              <a:rPr lang="en-PH"/>
              <a:t>COA Style Guide</a:t>
            </a:r>
          </a:p>
        </p:txBody>
      </p:sp>
      <p:sp>
        <p:nvSpPr>
          <p:cNvPr id="7" name="Slide Number Placeholder 6"/>
          <p:cNvSpPr>
            <a:spLocks noGrp="1"/>
          </p:cNvSpPr>
          <p:nvPr>
            <p:ph type="sldNum" sz="quarter" idx="12"/>
          </p:nvPr>
        </p:nvSpPr>
        <p:spPr/>
        <p:txBody>
          <a:bodyPr/>
          <a:lstStyle/>
          <a:p>
            <a:fld id="{2B4F3DE5-73D1-4389-96C5-EE17B2611854}" type="slidenum">
              <a:rPr lang="en-PH" smtClean="0"/>
              <a:t>‹#›</a:t>
            </a:fld>
            <a:endParaRPr lang="en-PH"/>
          </a:p>
        </p:txBody>
      </p:sp>
    </p:spTree>
    <p:extLst>
      <p:ext uri="{BB962C8B-B14F-4D97-AF65-F5344CB8AC3E}">
        <p14:creationId xmlns:p14="http://schemas.microsoft.com/office/powerpoint/2010/main" val="1536870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userDrawn="1"/>
        </p:nvSpPr>
        <p:spPr>
          <a:xfrm>
            <a:off x="0" y="0"/>
            <a:ext cx="9144000" cy="51435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2" name="Title 1"/>
          <p:cNvSpPr>
            <a:spLocks noGrp="1"/>
          </p:cNvSpPr>
          <p:nvPr>
            <p:ph type="title"/>
          </p:nvPr>
        </p:nvSpPr>
        <p:spPr>
          <a:xfrm>
            <a:off x="1792288" y="3600450"/>
            <a:ext cx="5486400" cy="425054"/>
          </a:xfrm>
        </p:spPr>
        <p:txBody>
          <a:bodyPr anchor="b"/>
          <a:lstStyle>
            <a:lvl1pPr algn="l">
              <a:defRPr sz="2000" b="1">
                <a:solidFill>
                  <a:schemeClr val="bg1"/>
                </a:solidFill>
              </a:defRPr>
            </a:lvl1pPr>
          </a:lstStyle>
          <a:p>
            <a:r>
              <a:rPr lang="en-US"/>
              <a:t>Click to edit Master title style</a:t>
            </a:r>
            <a:endParaRPr lang="en-PH"/>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PH"/>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233204F2-CCE9-41DD-BDD5-112F01222A86}" type="datetime1">
              <a:rPr lang="en-PH" smtClean="0"/>
              <a:t>02/18/2026</a:t>
            </a:fld>
            <a:endParaRPr lang="en-PH"/>
          </a:p>
        </p:txBody>
      </p:sp>
      <p:sp>
        <p:nvSpPr>
          <p:cNvPr id="6" name="Footer Placeholder 5"/>
          <p:cNvSpPr>
            <a:spLocks noGrp="1"/>
          </p:cNvSpPr>
          <p:nvPr>
            <p:ph type="ftr" sz="quarter" idx="11"/>
          </p:nvPr>
        </p:nvSpPr>
        <p:spPr/>
        <p:txBody>
          <a:bodyPr/>
          <a:lstStyle/>
          <a:p>
            <a:r>
              <a:rPr lang="en-PH"/>
              <a:t>COA Style Guide</a:t>
            </a:r>
          </a:p>
        </p:txBody>
      </p:sp>
      <p:sp>
        <p:nvSpPr>
          <p:cNvPr id="7" name="Slide Number Placeholder 6"/>
          <p:cNvSpPr>
            <a:spLocks noGrp="1"/>
          </p:cNvSpPr>
          <p:nvPr>
            <p:ph type="sldNum" sz="quarter" idx="12"/>
          </p:nvPr>
        </p:nvSpPr>
        <p:spPr/>
        <p:txBody>
          <a:bodyPr/>
          <a:lstStyle/>
          <a:p>
            <a:fld id="{2B4F3DE5-73D1-4389-96C5-EE17B2611854}" type="slidenum">
              <a:rPr lang="en-PH" smtClean="0"/>
              <a:t>‹#›</a:t>
            </a:fld>
            <a:endParaRPr lang="en-PH"/>
          </a:p>
        </p:txBody>
      </p:sp>
      <p:pic>
        <p:nvPicPr>
          <p:cNvPr id="10" name="Picture 2" descr="C:\Users\abby\Desktop\COA Style Guide\Assets\COA 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001000" y="3714750"/>
            <a:ext cx="914400" cy="91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7928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dirty="0"/>
              <a:t>Click to edit Master title style</a:t>
            </a:r>
            <a:endParaRPr lang="en-PH"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PH" dirty="0"/>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E28BFBCC-0A5D-4FEC-AC54-2444B318E290}" type="datetime1">
              <a:rPr lang="en-PH" smtClean="0"/>
              <a:t>02/18/2026</a:t>
            </a:fld>
            <a:endParaRPr lang="en-PH"/>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PH"/>
              <a:t>COA Style Guide</a:t>
            </a: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bg1"/>
                </a:solidFill>
              </a:defRPr>
            </a:lvl1pPr>
          </a:lstStyle>
          <a:p>
            <a:fld id="{2B4F3DE5-73D1-4389-96C5-EE17B2611854}" type="slidenum">
              <a:rPr lang="en-PH" smtClean="0"/>
              <a:pPr/>
              <a:t>‹#›</a:t>
            </a:fld>
            <a:endParaRPr lang="en-PH"/>
          </a:p>
        </p:txBody>
      </p:sp>
    </p:spTree>
    <p:extLst>
      <p:ext uri="{BB962C8B-B14F-4D97-AF65-F5344CB8AC3E}">
        <p14:creationId xmlns:p14="http://schemas.microsoft.com/office/powerpoint/2010/main" val="775796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Lst>
  <p:hf hdr="0" dt="0"/>
  <p:txStyles>
    <p:titleStyle>
      <a:lvl1pPr algn="l" defTabSz="914400" rtl="0" eaLnBrk="1" latinLnBrk="0" hangingPunct="1">
        <a:spcBef>
          <a:spcPct val="0"/>
        </a:spcBef>
        <a:buNone/>
        <a:defRPr sz="32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1200" y="372130"/>
            <a:ext cx="6629400" cy="3723620"/>
          </a:xfrm>
        </p:spPr>
        <p:txBody>
          <a:bodyPr>
            <a:noAutofit/>
          </a:bodyPr>
          <a:lstStyle/>
          <a:p>
            <a:r>
              <a:rPr lang="en-PH" sz="4400" b="1" dirty="0"/>
              <a:t>Documentary Requirements on the Purchase of Real Property</a:t>
            </a:r>
            <a:br>
              <a:rPr lang="en-PH" sz="4400" b="1" dirty="0"/>
            </a:br>
            <a:r>
              <a:rPr lang="en-PH" sz="3600" b="1" i="1" dirty="0"/>
              <a:t>	</a:t>
            </a:r>
            <a:r>
              <a:rPr lang="en-PH" b="1" i="1" dirty="0"/>
              <a:t>- Land</a:t>
            </a:r>
            <a:br>
              <a:rPr lang="en-PH" b="1" i="1" dirty="0"/>
            </a:br>
            <a:r>
              <a:rPr lang="en-PH" b="1" i="1" dirty="0"/>
              <a:t>	- Structure/House</a:t>
            </a:r>
            <a:br>
              <a:rPr lang="en-PH" b="1" i="1" dirty="0"/>
            </a:br>
            <a:r>
              <a:rPr lang="en-PH" b="1" i="1" dirty="0"/>
              <a:t>	- Tree, Plants, Growing Fruits, </a:t>
            </a:r>
            <a:r>
              <a:rPr lang="en-PH" b="1" i="1" dirty="0" err="1"/>
              <a:t>etc</a:t>
            </a:r>
            <a:endParaRPr lang="en-PH" b="1" i="1" dirty="0"/>
          </a:p>
        </p:txBody>
      </p:sp>
      <p:sp>
        <p:nvSpPr>
          <p:cNvPr id="4" name="TextBox 3"/>
          <p:cNvSpPr txBox="1"/>
          <p:nvPr/>
        </p:nvSpPr>
        <p:spPr>
          <a:xfrm>
            <a:off x="4114800" y="4248150"/>
            <a:ext cx="4712260" cy="523220"/>
          </a:xfrm>
          <a:prstGeom prst="rect">
            <a:avLst/>
          </a:prstGeom>
          <a:noFill/>
        </p:spPr>
        <p:txBody>
          <a:bodyPr wrap="square" rtlCol="0">
            <a:spAutoFit/>
          </a:bodyPr>
          <a:lstStyle/>
          <a:p>
            <a:pPr algn="r"/>
            <a:r>
              <a:rPr lang="en-PH" sz="1400" dirty="0"/>
              <a:t>Assistant Commissioner </a:t>
            </a:r>
            <a:r>
              <a:rPr lang="en-PH" sz="1400" b="1" dirty="0"/>
              <a:t>ALEXANDER B. JULIANO</a:t>
            </a:r>
          </a:p>
          <a:p>
            <a:pPr algn="r"/>
            <a:r>
              <a:rPr lang="en-PH" sz="1400" i="1" dirty="0"/>
              <a:t>Local Government Audit Sector</a:t>
            </a:r>
          </a:p>
        </p:txBody>
      </p:sp>
    </p:spTree>
    <p:extLst>
      <p:ext uri="{BB962C8B-B14F-4D97-AF65-F5344CB8AC3E}">
        <p14:creationId xmlns:p14="http://schemas.microsoft.com/office/powerpoint/2010/main" val="18780704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4664736"/>
            <a:ext cx="8229600" cy="273844"/>
          </a:xfrm>
        </p:spPr>
        <p:txBody>
          <a:bodyPr>
            <a:noAutofit/>
          </a:bodyPr>
          <a:lstStyle/>
          <a:p>
            <a:r>
              <a:rPr lang="en-US" sz="1400" dirty="0">
                <a:solidFill>
                  <a:srgbClr val="C00000"/>
                </a:solidFill>
                <a:effectLst/>
                <a:latin typeface="Franklin Gothic Medium" panose="020B0603020102020204" pitchFamily="34" charset="0"/>
                <a:cs typeface="Arial Black" panose="020B0604020202020204" pitchFamily="34" charset="0"/>
              </a:rPr>
              <a:t>Revised Documentary Requirement for Common Gov’t Transactions</a:t>
            </a:r>
            <a:endParaRPr lang="en-PH" sz="1400" dirty="0">
              <a:solidFill>
                <a:srgbClr val="C00000"/>
              </a:solidFill>
              <a:latin typeface="Franklin Gothic Medium" panose="020B0603020102020204" pitchFamily="34" charset="0"/>
              <a:cs typeface="Arial Black" panose="020B0604020202020204" pitchFamily="34" charset="0"/>
            </a:endParaRPr>
          </a:p>
        </p:txBody>
      </p:sp>
      <p:sp>
        <p:nvSpPr>
          <p:cNvPr id="5" name="Slide Number Placeholder 4"/>
          <p:cNvSpPr>
            <a:spLocks noGrp="1"/>
          </p:cNvSpPr>
          <p:nvPr>
            <p:ph type="sldNum" sz="quarter" idx="12"/>
          </p:nvPr>
        </p:nvSpPr>
        <p:spPr/>
        <p:txBody>
          <a:bodyPr/>
          <a:lstStyle/>
          <a:p>
            <a:fld id="{2B4F3DE5-73D1-4389-96C5-EE17B2611854}" type="slidenum">
              <a:rPr lang="en-PH" smtClean="0"/>
              <a:pPr/>
              <a:t>10</a:t>
            </a:fld>
            <a:endParaRPr lang="en-PH"/>
          </a:p>
        </p:txBody>
      </p:sp>
      <p:sp>
        <p:nvSpPr>
          <p:cNvPr id="8" name="Content Placeholder 13">
            <a:extLst>
              <a:ext uri="{FF2B5EF4-FFF2-40B4-BE49-F238E27FC236}">
                <a16:creationId xmlns:a16="http://schemas.microsoft.com/office/drawing/2014/main" id="{04F9820C-BD76-FD15-B963-FE7AE0736602}"/>
              </a:ext>
            </a:extLst>
          </p:cNvPr>
          <p:cNvSpPr txBox="1">
            <a:spLocks/>
          </p:cNvSpPr>
          <p:nvPr/>
        </p:nvSpPr>
        <p:spPr>
          <a:xfrm>
            <a:off x="304800" y="270147"/>
            <a:ext cx="8229600" cy="380999"/>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b="1" dirty="0">
                <a:solidFill>
                  <a:schemeClr val="accent1">
                    <a:lumMod val="75000"/>
                  </a:schemeClr>
                </a:solidFill>
                <a:latin typeface="Arial Black" panose="020B0604020202020204" pitchFamily="34" charset="0"/>
                <a:cs typeface="Arial Black" panose="020B0604020202020204" pitchFamily="34" charset="0"/>
              </a:rPr>
              <a:t>Fundamental Principles under Section 4 of PD No. 1445</a:t>
            </a:r>
            <a:endParaRPr lang="en-US" dirty="0">
              <a:solidFill>
                <a:schemeClr val="accent1">
                  <a:lumMod val="75000"/>
                </a:schemeClr>
              </a:solidFill>
            </a:endParaRPr>
          </a:p>
        </p:txBody>
      </p:sp>
      <p:sp>
        <p:nvSpPr>
          <p:cNvPr id="7" name="Content Placeholder 1">
            <a:extLst>
              <a:ext uri="{FF2B5EF4-FFF2-40B4-BE49-F238E27FC236}">
                <a16:creationId xmlns:a16="http://schemas.microsoft.com/office/drawing/2014/main" id="{356B043F-7E4C-5DC8-F239-9E613F671D13}"/>
              </a:ext>
            </a:extLst>
          </p:cNvPr>
          <p:cNvSpPr>
            <a:spLocks noGrp="1"/>
          </p:cNvSpPr>
          <p:nvPr>
            <p:ph idx="1"/>
          </p:nvPr>
        </p:nvSpPr>
        <p:spPr>
          <a:xfrm>
            <a:off x="457200" y="760023"/>
            <a:ext cx="7924800" cy="3716727"/>
          </a:xfrm>
        </p:spPr>
        <p:txBody>
          <a:bodyPr>
            <a:normAutofit/>
          </a:bodyPr>
          <a:lstStyle/>
          <a:p>
            <a:pPr fontAlgn="base">
              <a:spcAft>
                <a:spcPts val="1200"/>
              </a:spcAft>
              <a:buFont typeface="Wingdings" pitchFamily="2" charset="2"/>
              <a:buChar char="q"/>
            </a:pPr>
            <a:r>
              <a:rPr lang="en-US" sz="2200" u="sng" dirty="0">
                <a:solidFill>
                  <a:srgbClr val="000000"/>
                </a:solidFill>
                <a:effectLst/>
                <a:latin typeface="Century Gothic" panose="020B0502020202020204" pitchFamily="34" charset="0"/>
              </a:rPr>
              <a:t>No money </a:t>
            </a:r>
            <a:r>
              <a:rPr lang="en-US" sz="2200" dirty="0">
                <a:solidFill>
                  <a:srgbClr val="000000"/>
                </a:solidFill>
                <a:effectLst/>
                <a:latin typeface="Century Gothic" panose="020B0502020202020204" pitchFamily="34" charset="0"/>
              </a:rPr>
              <a:t>shall be paid out </a:t>
            </a:r>
            <a:r>
              <a:rPr lang="en-US" sz="2200">
                <a:solidFill>
                  <a:srgbClr val="000000"/>
                </a:solidFill>
                <a:effectLst/>
                <a:latin typeface="Century Gothic" panose="020B0502020202020204" pitchFamily="34" charset="0"/>
              </a:rPr>
              <a:t>of </a:t>
            </a:r>
            <a:r>
              <a:rPr lang="en-PH" sz="2200">
                <a:latin typeface="Century Gothic" panose="020B0502020202020204" pitchFamily="34" charset="0"/>
              </a:rPr>
              <a:t>any </a:t>
            </a:r>
            <a:r>
              <a:rPr lang="en-PH" sz="2200" dirty="0">
                <a:latin typeface="Century Gothic" panose="020B0502020202020204" pitchFamily="34" charset="0"/>
              </a:rPr>
              <a:t>public treasury or depository </a:t>
            </a:r>
            <a:r>
              <a:rPr lang="en-PH" sz="2200" b="1" dirty="0">
                <a:latin typeface="Century Gothic" panose="020B0502020202020204" pitchFamily="34" charset="0"/>
              </a:rPr>
              <a:t>except in pursuance of an appropriation law or other specific statutory authority</a:t>
            </a:r>
            <a:r>
              <a:rPr lang="en-PH" sz="2200" dirty="0">
                <a:latin typeface="Century Gothic" panose="020B0502020202020204" pitchFamily="34" charset="0"/>
              </a:rPr>
              <a:t>.</a:t>
            </a:r>
          </a:p>
          <a:p>
            <a:pPr fontAlgn="base">
              <a:spcAft>
                <a:spcPts val="1200"/>
              </a:spcAft>
              <a:buFont typeface="Wingdings" pitchFamily="2" charset="2"/>
              <a:buChar char="q"/>
            </a:pPr>
            <a:r>
              <a:rPr lang="en-PH" sz="2200" u="sng" dirty="0">
                <a:latin typeface="Century Gothic" panose="020B0502020202020204" pitchFamily="34" charset="0"/>
              </a:rPr>
              <a:t>Government funds or property </a:t>
            </a:r>
            <a:r>
              <a:rPr lang="en-PH" sz="2200" b="1" dirty="0">
                <a:latin typeface="Century Gothic" panose="020B0502020202020204" pitchFamily="34" charset="0"/>
              </a:rPr>
              <a:t>shall be spent or used solely for public purposes</a:t>
            </a:r>
            <a:r>
              <a:rPr lang="en-PH" sz="2200" dirty="0">
                <a:latin typeface="Century Gothic" panose="020B0502020202020204" pitchFamily="34" charset="0"/>
              </a:rPr>
              <a:t>.</a:t>
            </a:r>
          </a:p>
          <a:p>
            <a:pPr fontAlgn="base">
              <a:spcAft>
                <a:spcPts val="1200"/>
              </a:spcAft>
              <a:buFont typeface="Wingdings" pitchFamily="2" charset="2"/>
              <a:buChar char="q"/>
            </a:pPr>
            <a:r>
              <a:rPr lang="en-PH" sz="2200" u="sng" dirty="0">
                <a:latin typeface="Century Gothic" panose="020B0502020202020204" pitchFamily="34" charset="0"/>
              </a:rPr>
              <a:t>Trust funds </a:t>
            </a:r>
            <a:r>
              <a:rPr lang="en-PH" sz="2200" dirty="0">
                <a:latin typeface="Century Gothic" panose="020B0502020202020204" pitchFamily="34" charset="0"/>
              </a:rPr>
              <a:t>shall be available and </a:t>
            </a:r>
            <a:r>
              <a:rPr lang="en-PH" sz="2200" b="1" dirty="0">
                <a:latin typeface="Century Gothic" panose="020B0502020202020204" pitchFamily="34" charset="0"/>
              </a:rPr>
              <a:t>may be spent only for the specific purpose</a:t>
            </a:r>
            <a:r>
              <a:rPr lang="en-PH" sz="2200" dirty="0">
                <a:latin typeface="Century Gothic" panose="020B0502020202020204" pitchFamily="34" charset="0"/>
              </a:rPr>
              <a:t> for which the trust was created or the funds received.</a:t>
            </a:r>
          </a:p>
        </p:txBody>
      </p:sp>
    </p:spTree>
    <p:extLst>
      <p:ext uri="{BB962C8B-B14F-4D97-AF65-F5344CB8AC3E}">
        <p14:creationId xmlns:p14="http://schemas.microsoft.com/office/powerpoint/2010/main" val="4982385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4664736"/>
            <a:ext cx="8229600" cy="273844"/>
          </a:xfrm>
        </p:spPr>
        <p:txBody>
          <a:bodyPr>
            <a:noAutofit/>
          </a:bodyPr>
          <a:lstStyle/>
          <a:p>
            <a:r>
              <a:rPr lang="en-US" sz="1400" dirty="0">
                <a:solidFill>
                  <a:srgbClr val="C00000"/>
                </a:solidFill>
                <a:effectLst/>
                <a:latin typeface="Franklin Gothic Medium" panose="020B0603020102020204" pitchFamily="34" charset="0"/>
                <a:cs typeface="Arial Black" panose="020B0604020202020204" pitchFamily="34" charset="0"/>
              </a:rPr>
              <a:t>Revised Documentary Requirement for Common Gov’t Transactions</a:t>
            </a:r>
            <a:endParaRPr lang="en-PH" sz="1400" dirty="0">
              <a:solidFill>
                <a:srgbClr val="C00000"/>
              </a:solidFill>
              <a:latin typeface="Franklin Gothic Medium" panose="020B0603020102020204" pitchFamily="34" charset="0"/>
              <a:cs typeface="Arial Black" panose="020B0604020202020204" pitchFamily="34" charset="0"/>
            </a:endParaRPr>
          </a:p>
        </p:txBody>
      </p:sp>
      <p:sp>
        <p:nvSpPr>
          <p:cNvPr id="5" name="Slide Number Placeholder 4"/>
          <p:cNvSpPr>
            <a:spLocks noGrp="1"/>
          </p:cNvSpPr>
          <p:nvPr>
            <p:ph type="sldNum" sz="quarter" idx="12"/>
          </p:nvPr>
        </p:nvSpPr>
        <p:spPr/>
        <p:txBody>
          <a:bodyPr/>
          <a:lstStyle/>
          <a:p>
            <a:fld id="{2B4F3DE5-73D1-4389-96C5-EE17B2611854}" type="slidenum">
              <a:rPr lang="en-PH" smtClean="0"/>
              <a:pPr/>
              <a:t>11</a:t>
            </a:fld>
            <a:endParaRPr lang="en-PH"/>
          </a:p>
        </p:txBody>
      </p:sp>
      <p:sp>
        <p:nvSpPr>
          <p:cNvPr id="8" name="Content Placeholder 13">
            <a:extLst>
              <a:ext uri="{FF2B5EF4-FFF2-40B4-BE49-F238E27FC236}">
                <a16:creationId xmlns:a16="http://schemas.microsoft.com/office/drawing/2014/main" id="{04F9820C-BD76-FD15-B963-FE7AE0736602}"/>
              </a:ext>
            </a:extLst>
          </p:cNvPr>
          <p:cNvSpPr txBox="1">
            <a:spLocks/>
          </p:cNvSpPr>
          <p:nvPr/>
        </p:nvSpPr>
        <p:spPr>
          <a:xfrm>
            <a:off x="304800" y="270147"/>
            <a:ext cx="8229600" cy="380999"/>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b="1" dirty="0">
                <a:solidFill>
                  <a:schemeClr val="accent1">
                    <a:lumMod val="75000"/>
                  </a:schemeClr>
                </a:solidFill>
                <a:latin typeface="Arial Black" panose="020B0604020202020204" pitchFamily="34" charset="0"/>
                <a:cs typeface="Arial Black" panose="020B0604020202020204" pitchFamily="34" charset="0"/>
              </a:rPr>
              <a:t>Fundamental Principles under Section 4 of PD No. 1445</a:t>
            </a:r>
            <a:endParaRPr lang="en-US" dirty="0">
              <a:solidFill>
                <a:schemeClr val="accent1">
                  <a:lumMod val="75000"/>
                </a:schemeClr>
              </a:solidFill>
            </a:endParaRPr>
          </a:p>
        </p:txBody>
      </p:sp>
      <p:sp>
        <p:nvSpPr>
          <p:cNvPr id="7" name="Content Placeholder 1">
            <a:extLst>
              <a:ext uri="{FF2B5EF4-FFF2-40B4-BE49-F238E27FC236}">
                <a16:creationId xmlns:a16="http://schemas.microsoft.com/office/drawing/2014/main" id="{356B043F-7E4C-5DC8-F239-9E613F671D13}"/>
              </a:ext>
            </a:extLst>
          </p:cNvPr>
          <p:cNvSpPr>
            <a:spLocks noGrp="1"/>
          </p:cNvSpPr>
          <p:nvPr>
            <p:ph idx="1"/>
          </p:nvPr>
        </p:nvSpPr>
        <p:spPr>
          <a:xfrm>
            <a:off x="457200" y="760023"/>
            <a:ext cx="7924800" cy="3716727"/>
          </a:xfrm>
        </p:spPr>
        <p:txBody>
          <a:bodyPr>
            <a:normAutofit fontScale="92500" lnSpcReduction="20000"/>
          </a:bodyPr>
          <a:lstStyle/>
          <a:p>
            <a:pPr fontAlgn="base">
              <a:spcAft>
                <a:spcPts val="1200"/>
              </a:spcAft>
              <a:buFont typeface="Wingdings" pitchFamily="2" charset="2"/>
              <a:buChar char="q"/>
            </a:pPr>
            <a:r>
              <a:rPr lang="en-PH" sz="2400" u="sng" dirty="0">
                <a:latin typeface="Century Gothic" panose="020B0502020202020204" pitchFamily="34" charset="0"/>
              </a:rPr>
              <a:t>Fiscal responsibility </a:t>
            </a:r>
            <a:r>
              <a:rPr lang="en-PH" sz="2400" dirty="0">
                <a:latin typeface="Century Gothic" panose="020B0502020202020204" pitchFamily="34" charset="0"/>
              </a:rPr>
              <a:t>shall, to the greatest extent, be </a:t>
            </a:r>
            <a:r>
              <a:rPr lang="en-PH" sz="2400" b="1" dirty="0">
                <a:latin typeface="Century Gothic" panose="020B0502020202020204" pitchFamily="34" charset="0"/>
              </a:rPr>
              <a:t>shared by all those exercising authority </a:t>
            </a:r>
            <a:r>
              <a:rPr lang="en-PH" sz="2400" dirty="0">
                <a:latin typeface="Century Gothic" panose="020B0502020202020204" pitchFamily="34" charset="0"/>
              </a:rPr>
              <a:t>over the financial affairs, transactions, and operations of the government agency.</a:t>
            </a:r>
          </a:p>
          <a:p>
            <a:pPr fontAlgn="base">
              <a:spcAft>
                <a:spcPts val="1200"/>
              </a:spcAft>
              <a:buFont typeface="Wingdings" pitchFamily="2" charset="2"/>
              <a:buChar char="q"/>
            </a:pPr>
            <a:r>
              <a:rPr lang="en-PH" sz="2400" u="sng" dirty="0">
                <a:latin typeface="Century Gothic" panose="020B0502020202020204" pitchFamily="34" charset="0"/>
              </a:rPr>
              <a:t>Disbursements or disposition of government funds </a:t>
            </a:r>
            <a:r>
              <a:rPr lang="en-PH" sz="2400" dirty="0">
                <a:latin typeface="Century Gothic" panose="020B0502020202020204" pitchFamily="34" charset="0"/>
              </a:rPr>
              <a:t>or property shall invariably </a:t>
            </a:r>
            <a:r>
              <a:rPr lang="en-PH" sz="2400" b="1" dirty="0">
                <a:latin typeface="Century Gothic" panose="020B0502020202020204" pitchFamily="34" charset="0"/>
              </a:rPr>
              <a:t>bear the approval of the proper officials</a:t>
            </a:r>
            <a:r>
              <a:rPr lang="en-PH" sz="2400" dirty="0">
                <a:latin typeface="Century Gothic" panose="020B0502020202020204" pitchFamily="34" charset="0"/>
              </a:rPr>
              <a:t>.</a:t>
            </a:r>
          </a:p>
          <a:p>
            <a:pPr fontAlgn="base">
              <a:spcAft>
                <a:spcPts val="1200"/>
              </a:spcAft>
              <a:buFont typeface="Wingdings" pitchFamily="2" charset="2"/>
              <a:buChar char="q"/>
            </a:pPr>
            <a:r>
              <a:rPr lang="en-PH" sz="2400" u="sng" dirty="0">
                <a:latin typeface="Century Gothic" panose="020B0502020202020204" pitchFamily="34" charset="0"/>
              </a:rPr>
              <a:t>Claims against government funds</a:t>
            </a:r>
            <a:r>
              <a:rPr lang="en-PH" sz="2400" dirty="0">
                <a:latin typeface="Century Gothic" panose="020B0502020202020204" pitchFamily="34" charset="0"/>
              </a:rPr>
              <a:t> shall be </a:t>
            </a:r>
            <a:r>
              <a:rPr lang="en-PH" sz="2400" b="1" dirty="0">
                <a:latin typeface="Century Gothic" panose="020B0502020202020204" pitchFamily="34" charset="0"/>
              </a:rPr>
              <a:t>supported with complete documentation</a:t>
            </a:r>
            <a:r>
              <a:rPr lang="en-PH" sz="2400" dirty="0">
                <a:latin typeface="Century Gothic" panose="020B0502020202020204" pitchFamily="34" charset="0"/>
              </a:rPr>
              <a:t>.</a:t>
            </a:r>
          </a:p>
          <a:p>
            <a:pPr fontAlgn="base">
              <a:spcAft>
                <a:spcPts val="1200"/>
              </a:spcAft>
              <a:buFont typeface="Wingdings" pitchFamily="2" charset="2"/>
              <a:buChar char="q"/>
            </a:pPr>
            <a:r>
              <a:rPr lang="en-PH" sz="2400" b="1" dirty="0">
                <a:latin typeface="Century Gothic" panose="020B0502020202020204" pitchFamily="34" charset="0"/>
              </a:rPr>
              <a:t>All laws and regulations applicable to financial transactions shall be faithfully adhered to</a:t>
            </a:r>
            <a:r>
              <a:rPr lang="en-PH" sz="2400" dirty="0">
                <a:latin typeface="Century Gothic" panose="020B0502020202020204" pitchFamily="34" charset="0"/>
              </a:rPr>
              <a:t>.</a:t>
            </a:r>
          </a:p>
        </p:txBody>
      </p:sp>
    </p:spTree>
    <p:extLst>
      <p:ext uri="{BB962C8B-B14F-4D97-AF65-F5344CB8AC3E}">
        <p14:creationId xmlns:p14="http://schemas.microsoft.com/office/powerpoint/2010/main" val="42520564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4664736"/>
            <a:ext cx="8229600" cy="273844"/>
          </a:xfrm>
        </p:spPr>
        <p:txBody>
          <a:bodyPr>
            <a:noAutofit/>
          </a:bodyPr>
          <a:lstStyle/>
          <a:p>
            <a:r>
              <a:rPr lang="en-US" sz="1400" dirty="0">
                <a:solidFill>
                  <a:srgbClr val="C00000"/>
                </a:solidFill>
                <a:effectLst/>
                <a:latin typeface="Franklin Gothic Medium" panose="020B0603020102020204" pitchFamily="34" charset="0"/>
                <a:cs typeface="Arial Black" panose="020B0604020202020204" pitchFamily="34" charset="0"/>
              </a:rPr>
              <a:t>Revised Documentary Requirement for Common Gov’t Transactions</a:t>
            </a:r>
            <a:endParaRPr lang="en-PH" sz="1400" dirty="0">
              <a:solidFill>
                <a:srgbClr val="C00000"/>
              </a:solidFill>
              <a:latin typeface="Franklin Gothic Medium" panose="020B0603020102020204" pitchFamily="34" charset="0"/>
              <a:cs typeface="Arial Black" panose="020B0604020202020204" pitchFamily="34" charset="0"/>
            </a:endParaRPr>
          </a:p>
        </p:txBody>
      </p:sp>
      <p:sp>
        <p:nvSpPr>
          <p:cNvPr id="5" name="Slide Number Placeholder 4"/>
          <p:cNvSpPr>
            <a:spLocks noGrp="1"/>
          </p:cNvSpPr>
          <p:nvPr>
            <p:ph type="sldNum" sz="quarter" idx="12"/>
          </p:nvPr>
        </p:nvSpPr>
        <p:spPr/>
        <p:txBody>
          <a:bodyPr/>
          <a:lstStyle/>
          <a:p>
            <a:fld id="{2B4F3DE5-73D1-4389-96C5-EE17B2611854}" type="slidenum">
              <a:rPr lang="en-PH" smtClean="0"/>
              <a:pPr/>
              <a:t>12</a:t>
            </a:fld>
            <a:endParaRPr lang="en-PH"/>
          </a:p>
        </p:txBody>
      </p:sp>
      <p:sp>
        <p:nvSpPr>
          <p:cNvPr id="8" name="Content Placeholder 13">
            <a:extLst>
              <a:ext uri="{FF2B5EF4-FFF2-40B4-BE49-F238E27FC236}">
                <a16:creationId xmlns:a16="http://schemas.microsoft.com/office/drawing/2014/main" id="{04F9820C-BD76-FD15-B963-FE7AE0736602}"/>
              </a:ext>
            </a:extLst>
          </p:cNvPr>
          <p:cNvSpPr txBox="1">
            <a:spLocks/>
          </p:cNvSpPr>
          <p:nvPr/>
        </p:nvSpPr>
        <p:spPr>
          <a:xfrm>
            <a:off x="304800" y="270147"/>
            <a:ext cx="8229600" cy="380999"/>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b="1" dirty="0">
                <a:solidFill>
                  <a:schemeClr val="accent1">
                    <a:lumMod val="75000"/>
                  </a:schemeClr>
                </a:solidFill>
                <a:latin typeface="Arial Black" panose="020B0604020202020204" pitchFamily="34" charset="0"/>
                <a:cs typeface="Arial Black" panose="020B0604020202020204" pitchFamily="34" charset="0"/>
              </a:rPr>
              <a:t>Fundamental Principles under Section 4 of PD No. 1445</a:t>
            </a:r>
            <a:endParaRPr lang="en-US" dirty="0">
              <a:solidFill>
                <a:schemeClr val="accent1">
                  <a:lumMod val="75000"/>
                </a:schemeClr>
              </a:solidFill>
            </a:endParaRPr>
          </a:p>
        </p:txBody>
      </p:sp>
      <p:sp>
        <p:nvSpPr>
          <p:cNvPr id="7" name="Content Placeholder 1">
            <a:extLst>
              <a:ext uri="{FF2B5EF4-FFF2-40B4-BE49-F238E27FC236}">
                <a16:creationId xmlns:a16="http://schemas.microsoft.com/office/drawing/2014/main" id="{356B043F-7E4C-5DC8-F239-9E613F671D13}"/>
              </a:ext>
            </a:extLst>
          </p:cNvPr>
          <p:cNvSpPr>
            <a:spLocks noGrp="1"/>
          </p:cNvSpPr>
          <p:nvPr>
            <p:ph idx="1"/>
          </p:nvPr>
        </p:nvSpPr>
        <p:spPr>
          <a:xfrm>
            <a:off x="457200" y="760023"/>
            <a:ext cx="7924800" cy="3716727"/>
          </a:xfrm>
        </p:spPr>
        <p:txBody>
          <a:bodyPr>
            <a:normAutofit/>
          </a:bodyPr>
          <a:lstStyle/>
          <a:p>
            <a:pPr fontAlgn="base">
              <a:spcAft>
                <a:spcPts val="1200"/>
              </a:spcAft>
              <a:buFont typeface="Wingdings" pitchFamily="2" charset="2"/>
              <a:buChar char="q"/>
            </a:pPr>
            <a:r>
              <a:rPr lang="en-PH" sz="2400" dirty="0">
                <a:latin typeface="Century Gothic" panose="020B0502020202020204" pitchFamily="34" charset="0"/>
              </a:rPr>
              <a:t>Generally accepted accounting principles and practices as well as of sound management and fiscal administration shall be observed, provided that they do not contravene existing laws and regulations.</a:t>
            </a:r>
          </a:p>
        </p:txBody>
      </p:sp>
    </p:spTree>
    <p:extLst>
      <p:ext uri="{BB962C8B-B14F-4D97-AF65-F5344CB8AC3E}">
        <p14:creationId xmlns:p14="http://schemas.microsoft.com/office/powerpoint/2010/main" val="1837511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4664736"/>
            <a:ext cx="8229600" cy="273844"/>
          </a:xfrm>
        </p:spPr>
        <p:txBody>
          <a:bodyPr>
            <a:noAutofit/>
          </a:bodyPr>
          <a:lstStyle/>
          <a:p>
            <a:r>
              <a:rPr lang="en-US" sz="1400" dirty="0">
                <a:solidFill>
                  <a:srgbClr val="C00000"/>
                </a:solidFill>
                <a:effectLst/>
                <a:latin typeface="Franklin Gothic Medium" panose="020B0603020102020204" pitchFamily="34" charset="0"/>
                <a:cs typeface="Arial Black" panose="020B0604020202020204" pitchFamily="34" charset="0"/>
              </a:rPr>
              <a:t>Revised Documentary Requirement for Common Gov’t Transactions</a:t>
            </a:r>
            <a:endParaRPr lang="en-PH" sz="1400" dirty="0">
              <a:solidFill>
                <a:srgbClr val="C00000"/>
              </a:solidFill>
              <a:latin typeface="Franklin Gothic Medium" panose="020B0603020102020204" pitchFamily="34" charset="0"/>
              <a:cs typeface="Arial Black" panose="020B0604020202020204" pitchFamily="34" charset="0"/>
            </a:endParaRPr>
          </a:p>
        </p:txBody>
      </p:sp>
      <p:sp>
        <p:nvSpPr>
          <p:cNvPr id="5" name="Slide Number Placeholder 4"/>
          <p:cNvSpPr>
            <a:spLocks noGrp="1"/>
          </p:cNvSpPr>
          <p:nvPr>
            <p:ph type="sldNum" sz="quarter" idx="12"/>
          </p:nvPr>
        </p:nvSpPr>
        <p:spPr/>
        <p:txBody>
          <a:bodyPr/>
          <a:lstStyle/>
          <a:p>
            <a:fld id="{2B4F3DE5-73D1-4389-96C5-EE17B2611854}" type="slidenum">
              <a:rPr lang="en-PH" smtClean="0"/>
              <a:pPr/>
              <a:t>13</a:t>
            </a:fld>
            <a:endParaRPr lang="en-PH"/>
          </a:p>
        </p:txBody>
      </p:sp>
      <p:sp>
        <p:nvSpPr>
          <p:cNvPr id="8" name="Content Placeholder 13">
            <a:extLst>
              <a:ext uri="{FF2B5EF4-FFF2-40B4-BE49-F238E27FC236}">
                <a16:creationId xmlns:a16="http://schemas.microsoft.com/office/drawing/2014/main" id="{04F9820C-BD76-FD15-B963-FE7AE0736602}"/>
              </a:ext>
            </a:extLst>
          </p:cNvPr>
          <p:cNvSpPr txBox="1">
            <a:spLocks/>
          </p:cNvSpPr>
          <p:nvPr/>
        </p:nvSpPr>
        <p:spPr>
          <a:xfrm>
            <a:off x="304800" y="270147"/>
            <a:ext cx="8229600" cy="380999"/>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b="1" dirty="0">
                <a:solidFill>
                  <a:schemeClr val="accent1">
                    <a:lumMod val="75000"/>
                  </a:schemeClr>
                </a:solidFill>
                <a:latin typeface="Arial Black" panose="020B0604020202020204" pitchFamily="34" charset="0"/>
              </a:rPr>
              <a:t>General Requirements for All Types of Disbursement</a:t>
            </a:r>
            <a:endParaRPr lang="en-US" dirty="0">
              <a:solidFill>
                <a:schemeClr val="accent1">
                  <a:lumMod val="75000"/>
                </a:schemeClr>
              </a:solidFill>
            </a:endParaRPr>
          </a:p>
        </p:txBody>
      </p:sp>
      <p:sp>
        <p:nvSpPr>
          <p:cNvPr id="7" name="Content Placeholder 1">
            <a:extLst>
              <a:ext uri="{FF2B5EF4-FFF2-40B4-BE49-F238E27FC236}">
                <a16:creationId xmlns:a16="http://schemas.microsoft.com/office/drawing/2014/main" id="{356B043F-7E4C-5DC8-F239-9E613F671D13}"/>
              </a:ext>
            </a:extLst>
          </p:cNvPr>
          <p:cNvSpPr>
            <a:spLocks noGrp="1"/>
          </p:cNvSpPr>
          <p:nvPr>
            <p:ph idx="1"/>
          </p:nvPr>
        </p:nvSpPr>
        <p:spPr>
          <a:xfrm>
            <a:off x="457200" y="760023"/>
            <a:ext cx="7924800" cy="3716727"/>
          </a:xfrm>
        </p:spPr>
        <p:txBody>
          <a:bodyPr>
            <a:normAutofit fontScale="92500" lnSpcReduction="20000"/>
          </a:bodyPr>
          <a:lstStyle/>
          <a:p>
            <a:pPr fontAlgn="base">
              <a:spcAft>
                <a:spcPts val="1200"/>
              </a:spcAft>
              <a:buFont typeface="Wingdings" panose="05000000000000000000" pitchFamily="2" charset="2"/>
              <a:buChar char="ü"/>
            </a:pPr>
            <a:r>
              <a:rPr lang="en-PH" dirty="0">
                <a:latin typeface="Century Gothic" panose="020B0502020202020204" pitchFamily="34" charset="0"/>
              </a:rPr>
              <a:t>Certificate of Availability of Funds issued by the Chief Accountant</a:t>
            </a:r>
          </a:p>
          <a:p>
            <a:pPr fontAlgn="base">
              <a:spcAft>
                <a:spcPts val="1200"/>
              </a:spcAft>
              <a:buFont typeface="Wingdings" panose="05000000000000000000" pitchFamily="2" charset="2"/>
              <a:buChar char="ü"/>
            </a:pPr>
            <a:r>
              <a:rPr lang="en-PH" dirty="0">
                <a:latin typeface="Century Gothic" panose="020B0502020202020204" pitchFamily="34" charset="0"/>
              </a:rPr>
              <a:t>Existence of lawful and sufficient allotment duly obligated as certified by authorized officials [except for government-owned and controlled corporations/government financing institutions (GOCCs/GFIs)]</a:t>
            </a:r>
          </a:p>
          <a:p>
            <a:pPr fontAlgn="base">
              <a:spcAft>
                <a:spcPts val="1200"/>
              </a:spcAft>
              <a:buFont typeface="Wingdings" panose="05000000000000000000" pitchFamily="2" charset="2"/>
              <a:buChar char="ü"/>
            </a:pPr>
            <a:r>
              <a:rPr lang="en-PH" dirty="0">
                <a:latin typeface="Century Gothic" panose="020B0502020202020204" pitchFamily="34" charset="0"/>
              </a:rPr>
              <a:t>Legality of transaction and conformity with laws, rules or regulations</a:t>
            </a:r>
          </a:p>
          <a:p>
            <a:pPr fontAlgn="base">
              <a:spcAft>
                <a:spcPts val="1200"/>
              </a:spcAft>
              <a:buFont typeface="Wingdings" panose="05000000000000000000" pitchFamily="2" charset="2"/>
              <a:buChar char="ü"/>
            </a:pPr>
            <a:r>
              <a:rPr lang="en-PH" dirty="0">
                <a:latin typeface="Century Gothic" panose="020B0502020202020204" pitchFamily="34" charset="0"/>
              </a:rPr>
              <a:t>Approval of expenditure by Head of Office or his authorized representative</a:t>
            </a:r>
          </a:p>
          <a:p>
            <a:pPr fontAlgn="base">
              <a:spcAft>
                <a:spcPts val="1200"/>
              </a:spcAft>
              <a:buFont typeface="Wingdings" panose="05000000000000000000" pitchFamily="2" charset="2"/>
              <a:buChar char="ü"/>
            </a:pPr>
            <a:r>
              <a:rPr lang="en-PH" dirty="0">
                <a:latin typeface="Century Gothic" panose="020B0502020202020204" pitchFamily="34" charset="0"/>
              </a:rPr>
              <a:t>Sufficient and relevant documents to establish validity of claim</a:t>
            </a:r>
          </a:p>
        </p:txBody>
      </p:sp>
    </p:spTree>
    <p:extLst>
      <p:ext uri="{BB962C8B-B14F-4D97-AF65-F5344CB8AC3E}">
        <p14:creationId xmlns:p14="http://schemas.microsoft.com/office/powerpoint/2010/main" val="37423234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81150"/>
            <a:ext cx="6324600" cy="3200400"/>
          </a:xfrm>
        </p:spPr>
        <p:txBody>
          <a:bodyPr>
            <a:normAutofit/>
          </a:bodyPr>
          <a:lstStyle/>
          <a:p>
            <a:r>
              <a:rPr lang="en-PH" sz="3000" dirty="0"/>
              <a:t>Documentary requirements for common government transactions</a:t>
            </a:r>
            <a:r>
              <a:rPr lang="en-PH" sz="3000" b="0" dirty="0"/>
              <a:t> </a:t>
            </a:r>
            <a:r>
              <a:rPr lang="en-PH" sz="2000" b="0" dirty="0"/>
              <a:t>(coa Circular No. 2012-001)</a:t>
            </a:r>
            <a:br>
              <a:rPr lang="en-PH" sz="2800" b="0" dirty="0"/>
            </a:br>
            <a:r>
              <a:rPr lang="en-PH" sz="2800" dirty="0"/>
              <a:t>	</a:t>
            </a:r>
            <a:r>
              <a:rPr lang="en-PH" sz="2800" cap="none" dirty="0">
                <a:solidFill>
                  <a:schemeClr val="bg1"/>
                </a:solidFill>
              </a:rPr>
              <a:t>- Land</a:t>
            </a:r>
            <a:br>
              <a:rPr lang="en-PH" sz="2800" cap="none" dirty="0">
                <a:solidFill>
                  <a:schemeClr val="bg1"/>
                </a:solidFill>
              </a:rPr>
            </a:br>
            <a:r>
              <a:rPr lang="en-PH" sz="2800" cap="none" dirty="0">
                <a:solidFill>
                  <a:schemeClr val="bg1"/>
                </a:solidFill>
              </a:rPr>
              <a:t>	- Structure/House</a:t>
            </a:r>
            <a:br>
              <a:rPr lang="en-PH" sz="2800" cap="none" dirty="0">
                <a:solidFill>
                  <a:schemeClr val="bg1"/>
                </a:solidFill>
              </a:rPr>
            </a:br>
            <a:r>
              <a:rPr lang="en-PH" sz="2800" cap="none" dirty="0">
                <a:solidFill>
                  <a:schemeClr val="bg1"/>
                </a:solidFill>
              </a:rPr>
              <a:t>	- Tree, Plants, Growing Fruits, </a:t>
            </a:r>
            <a:r>
              <a:rPr lang="en-PH" sz="2800" cap="none" dirty="0" err="1">
                <a:solidFill>
                  <a:schemeClr val="bg1"/>
                </a:solidFill>
              </a:rPr>
              <a:t>etc</a:t>
            </a:r>
            <a:endParaRPr lang="en-PH" sz="2800" dirty="0">
              <a:solidFill>
                <a:schemeClr val="bg1"/>
              </a:solidFill>
            </a:endParaRPr>
          </a:p>
        </p:txBody>
      </p:sp>
    </p:spTree>
    <p:extLst>
      <p:ext uri="{BB962C8B-B14F-4D97-AF65-F5344CB8AC3E}">
        <p14:creationId xmlns:p14="http://schemas.microsoft.com/office/powerpoint/2010/main" val="13337568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4664736"/>
            <a:ext cx="8229600" cy="273844"/>
          </a:xfrm>
        </p:spPr>
        <p:txBody>
          <a:bodyPr>
            <a:noAutofit/>
          </a:bodyPr>
          <a:lstStyle/>
          <a:p>
            <a:r>
              <a:rPr lang="en-US" sz="1400" dirty="0">
                <a:solidFill>
                  <a:srgbClr val="C00000"/>
                </a:solidFill>
                <a:effectLst/>
                <a:latin typeface="Franklin Gothic Medium" panose="020B0603020102020204" pitchFamily="34" charset="0"/>
                <a:cs typeface="Arial Black" panose="020B0604020202020204" pitchFamily="34" charset="0"/>
              </a:rPr>
              <a:t>Revised Documentary Requirement for Common Gov’t Transactions</a:t>
            </a:r>
            <a:endParaRPr lang="en-PH" sz="1400" dirty="0">
              <a:solidFill>
                <a:srgbClr val="C00000"/>
              </a:solidFill>
              <a:latin typeface="Franklin Gothic Medium" panose="020B0603020102020204" pitchFamily="34" charset="0"/>
              <a:cs typeface="Arial Black" panose="020B0604020202020204" pitchFamily="34" charset="0"/>
            </a:endParaRPr>
          </a:p>
        </p:txBody>
      </p:sp>
      <p:sp>
        <p:nvSpPr>
          <p:cNvPr id="5" name="Slide Number Placeholder 4"/>
          <p:cNvSpPr>
            <a:spLocks noGrp="1"/>
          </p:cNvSpPr>
          <p:nvPr>
            <p:ph type="sldNum" sz="quarter" idx="12"/>
          </p:nvPr>
        </p:nvSpPr>
        <p:spPr/>
        <p:txBody>
          <a:bodyPr/>
          <a:lstStyle/>
          <a:p>
            <a:fld id="{2B4F3DE5-73D1-4389-96C5-EE17B2611854}" type="slidenum">
              <a:rPr lang="en-PH" smtClean="0"/>
              <a:pPr/>
              <a:t>15</a:t>
            </a:fld>
            <a:endParaRPr lang="en-PH"/>
          </a:p>
        </p:txBody>
      </p:sp>
      <p:sp>
        <p:nvSpPr>
          <p:cNvPr id="8" name="Content Placeholder 13">
            <a:extLst>
              <a:ext uri="{FF2B5EF4-FFF2-40B4-BE49-F238E27FC236}">
                <a16:creationId xmlns:a16="http://schemas.microsoft.com/office/drawing/2014/main" id="{04F9820C-BD76-FD15-B963-FE7AE0736602}"/>
              </a:ext>
            </a:extLst>
          </p:cNvPr>
          <p:cNvSpPr txBox="1">
            <a:spLocks/>
          </p:cNvSpPr>
          <p:nvPr/>
        </p:nvSpPr>
        <p:spPr>
          <a:xfrm>
            <a:off x="304800" y="270147"/>
            <a:ext cx="8229600" cy="380999"/>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PH" b="1" dirty="0">
                <a:solidFill>
                  <a:srgbClr val="C00000"/>
                </a:solidFill>
                <a:latin typeface="Arial Black" panose="020B0A04020102020204" pitchFamily="34" charset="0"/>
              </a:rPr>
              <a:t>13.0 </a:t>
            </a:r>
            <a:r>
              <a:rPr lang="en-PH" b="1" dirty="0">
                <a:solidFill>
                  <a:schemeClr val="accent1">
                    <a:lumMod val="75000"/>
                  </a:schemeClr>
                </a:solidFill>
                <a:latin typeface="Arial Black" panose="020B0A04020102020204" pitchFamily="34" charset="0"/>
              </a:rPr>
              <a:t>Road Right-of-Way (ROW)/Real Property</a:t>
            </a:r>
            <a:endParaRPr lang="en-US" dirty="0">
              <a:solidFill>
                <a:schemeClr val="accent1">
                  <a:lumMod val="75000"/>
                </a:schemeClr>
              </a:solidFill>
              <a:latin typeface="Arial Black" panose="020B0A04020102020204" pitchFamily="34" charset="0"/>
            </a:endParaRPr>
          </a:p>
        </p:txBody>
      </p:sp>
      <p:sp>
        <p:nvSpPr>
          <p:cNvPr id="7" name="Content Placeholder 1">
            <a:extLst>
              <a:ext uri="{FF2B5EF4-FFF2-40B4-BE49-F238E27FC236}">
                <a16:creationId xmlns:a16="http://schemas.microsoft.com/office/drawing/2014/main" id="{356B043F-7E4C-5DC8-F239-9E613F671D13}"/>
              </a:ext>
            </a:extLst>
          </p:cNvPr>
          <p:cNvSpPr>
            <a:spLocks noGrp="1"/>
          </p:cNvSpPr>
          <p:nvPr>
            <p:ph idx="1"/>
          </p:nvPr>
        </p:nvSpPr>
        <p:spPr>
          <a:xfrm>
            <a:off x="457200" y="760023"/>
            <a:ext cx="7924800" cy="3716727"/>
          </a:xfrm>
        </p:spPr>
        <p:txBody>
          <a:bodyPr>
            <a:normAutofit/>
          </a:bodyPr>
          <a:lstStyle/>
          <a:p>
            <a:pPr marL="0" indent="0" algn="just" fontAlgn="base">
              <a:spcAft>
                <a:spcPts val="1200"/>
              </a:spcAft>
              <a:buNone/>
            </a:pPr>
            <a:endParaRPr lang="en-PH" sz="2400" b="1" dirty="0">
              <a:latin typeface="Century Gothic" panose="020B0502020202020204" pitchFamily="34" charset="0"/>
            </a:endParaRPr>
          </a:p>
          <a:p>
            <a:pPr marL="0" indent="0" algn="just" fontAlgn="base">
              <a:spcAft>
                <a:spcPts val="1200"/>
              </a:spcAft>
              <a:buNone/>
            </a:pPr>
            <a:r>
              <a:rPr lang="en-PH" sz="2400" b="1" dirty="0">
                <a:latin typeface="Century Gothic" panose="020B0502020202020204" pitchFamily="34" charset="0"/>
              </a:rPr>
              <a:t>Claims for road right-of-way are subject to the provisions of RA No. 8974 and its IRR.</a:t>
            </a:r>
          </a:p>
          <a:p>
            <a:pPr marL="0" indent="0" fontAlgn="base">
              <a:spcAft>
                <a:spcPts val="1200"/>
              </a:spcAft>
              <a:buNone/>
            </a:pPr>
            <a:endParaRPr lang="en-PH" dirty="0">
              <a:latin typeface="Century Gothic" panose="020B0502020202020204" pitchFamily="34" charset="0"/>
            </a:endParaRPr>
          </a:p>
          <a:p>
            <a:pPr marL="1703388" indent="-1703388" fontAlgn="base">
              <a:spcAft>
                <a:spcPts val="1200"/>
              </a:spcAft>
              <a:buNone/>
            </a:pPr>
            <a:r>
              <a:rPr lang="en-PH" sz="1800" dirty="0">
                <a:latin typeface="Century Gothic" panose="020B0502020202020204" pitchFamily="34" charset="0"/>
              </a:rPr>
              <a:t>RA No. 8974 - 	</a:t>
            </a:r>
            <a:r>
              <a:rPr lang="en-US" sz="1800" dirty="0">
                <a:latin typeface="Century Gothic" panose="020B0502020202020204" pitchFamily="34" charset="0"/>
              </a:rPr>
              <a:t>An Act To Facilitate The Acquisition Of Right-of-way, Site Or Location For National Government Infrastructure Projects And For Other Purposes</a:t>
            </a:r>
            <a:endParaRPr lang="en-PH" sz="1800" dirty="0">
              <a:latin typeface="Century Gothic" panose="020B0502020202020204" pitchFamily="34" charset="0"/>
            </a:endParaRPr>
          </a:p>
        </p:txBody>
      </p:sp>
    </p:spTree>
    <p:extLst>
      <p:ext uri="{BB962C8B-B14F-4D97-AF65-F5344CB8AC3E}">
        <p14:creationId xmlns:p14="http://schemas.microsoft.com/office/powerpoint/2010/main" val="18649707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4664736"/>
            <a:ext cx="8229600" cy="273844"/>
          </a:xfrm>
        </p:spPr>
        <p:txBody>
          <a:bodyPr>
            <a:noAutofit/>
          </a:bodyPr>
          <a:lstStyle/>
          <a:p>
            <a:r>
              <a:rPr lang="en-US" sz="1400" dirty="0">
                <a:solidFill>
                  <a:srgbClr val="C00000"/>
                </a:solidFill>
                <a:effectLst/>
                <a:latin typeface="Franklin Gothic Medium" panose="020B0603020102020204" pitchFamily="34" charset="0"/>
                <a:cs typeface="Arial Black" panose="020B0604020202020204" pitchFamily="34" charset="0"/>
              </a:rPr>
              <a:t>Revised Documentary Requirement for Common Gov’t Transactions</a:t>
            </a:r>
            <a:endParaRPr lang="en-PH" sz="1400" dirty="0">
              <a:solidFill>
                <a:srgbClr val="C00000"/>
              </a:solidFill>
              <a:latin typeface="Franklin Gothic Medium" panose="020B0603020102020204" pitchFamily="34" charset="0"/>
              <a:cs typeface="Arial Black" panose="020B0604020202020204" pitchFamily="34" charset="0"/>
            </a:endParaRPr>
          </a:p>
        </p:txBody>
      </p:sp>
      <p:sp>
        <p:nvSpPr>
          <p:cNvPr id="5" name="Slide Number Placeholder 4"/>
          <p:cNvSpPr>
            <a:spLocks noGrp="1"/>
          </p:cNvSpPr>
          <p:nvPr>
            <p:ph type="sldNum" sz="quarter" idx="12"/>
          </p:nvPr>
        </p:nvSpPr>
        <p:spPr/>
        <p:txBody>
          <a:bodyPr/>
          <a:lstStyle/>
          <a:p>
            <a:fld id="{2B4F3DE5-73D1-4389-96C5-EE17B2611854}" type="slidenum">
              <a:rPr lang="en-PH" smtClean="0"/>
              <a:pPr/>
              <a:t>16</a:t>
            </a:fld>
            <a:endParaRPr lang="en-PH"/>
          </a:p>
        </p:txBody>
      </p:sp>
      <p:sp>
        <p:nvSpPr>
          <p:cNvPr id="8" name="Content Placeholder 13">
            <a:extLst>
              <a:ext uri="{FF2B5EF4-FFF2-40B4-BE49-F238E27FC236}">
                <a16:creationId xmlns:a16="http://schemas.microsoft.com/office/drawing/2014/main" id="{04F9820C-BD76-FD15-B963-FE7AE0736602}"/>
              </a:ext>
            </a:extLst>
          </p:cNvPr>
          <p:cNvSpPr txBox="1">
            <a:spLocks/>
          </p:cNvSpPr>
          <p:nvPr/>
        </p:nvSpPr>
        <p:spPr>
          <a:xfrm>
            <a:off x="304800" y="270147"/>
            <a:ext cx="8229600" cy="380999"/>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PH" b="1" dirty="0">
                <a:solidFill>
                  <a:srgbClr val="C00000"/>
                </a:solidFill>
                <a:latin typeface="Arial Black" panose="020B0A04020102020204" pitchFamily="34" charset="0"/>
              </a:rPr>
              <a:t>13.1</a:t>
            </a:r>
            <a:r>
              <a:rPr lang="en-PH" b="1" dirty="0">
                <a:solidFill>
                  <a:schemeClr val="accent1">
                    <a:lumMod val="75000"/>
                  </a:schemeClr>
                </a:solidFill>
                <a:latin typeface="Arial Black" panose="020B0A04020102020204" pitchFamily="34" charset="0"/>
              </a:rPr>
              <a:t> Land</a:t>
            </a:r>
            <a:endParaRPr lang="en-US" dirty="0">
              <a:solidFill>
                <a:schemeClr val="accent1">
                  <a:lumMod val="75000"/>
                </a:schemeClr>
              </a:solidFill>
              <a:latin typeface="Arial Black" panose="020B0A04020102020204" pitchFamily="34" charset="0"/>
            </a:endParaRPr>
          </a:p>
        </p:txBody>
      </p:sp>
      <p:sp>
        <p:nvSpPr>
          <p:cNvPr id="7" name="Content Placeholder 1">
            <a:extLst>
              <a:ext uri="{FF2B5EF4-FFF2-40B4-BE49-F238E27FC236}">
                <a16:creationId xmlns:a16="http://schemas.microsoft.com/office/drawing/2014/main" id="{356B043F-7E4C-5DC8-F239-9E613F671D13}"/>
              </a:ext>
            </a:extLst>
          </p:cNvPr>
          <p:cNvSpPr>
            <a:spLocks noGrp="1"/>
          </p:cNvSpPr>
          <p:nvPr>
            <p:ph idx="1"/>
          </p:nvPr>
        </p:nvSpPr>
        <p:spPr>
          <a:xfrm>
            <a:off x="457200" y="651146"/>
            <a:ext cx="7924800" cy="3716727"/>
          </a:xfrm>
        </p:spPr>
        <p:txBody>
          <a:bodyPr>
            <a:normAutofit fontScale="92500" lnSpcReduction="20000"/>
          </a:bodyPr>
          <a:lstStyle/>
          <a:p>
            <a:pPr marL="0" indent="0">
              <a:buNone/>
            </a:pPr>
            <a:r>
              <a:rPr lang="en-PH" sz="2400" b="1" dirty="0">
                <a:latin typeface="Century Gothic" panose="020B0502020202020204" pitchFamily="34" charset="0"/>
              </a:rPr>
              <a:t>Documentary Requirements common to both Negotiated Purchase and Payment by Court Decision</a:t>
            </a:r>
            <a:endParaRPr lang="en-PH" sz="3300" b="1" dirty="0">
              <a:latin typeface="Century Gothic" panose="020B0502020202020204" pitchFamily="34" charset="0"/>
            </a:endParaRPr>
          </a:p>
          <a:p>
            <a:pPr marL="0" indent="0">
              <a:buNone/>
            </a:pPr>
            <a:endParaRPr lang="en-PH" sz="2400" dirty="0">
              <a:latin typeface="Century Gothic" panose="020B0502020202020204" pitchFamily="34" charset="0"/>
            </a:endParaRPr>
          </a:p>
          <a:p>
            <a:pPr lvl="0">
              <a:spcBef>
                <a:spcPts val="200"/>
              </a:spcBef>
              <a:buFont typeface="Wingdings" panose="05000000000000000000" pitchFamily="2" charset="2"/>
              <a:buChar char="ü"/>
            </a:pPr>
            <a:r>
              <a:rPr lang="en-PH" dirty="0">
                <a:latin typeface="Century Gothic" panose="020B0502020202020204" pitchFamily="34" charset="0"/>
              </a:rPr>
              <a:t>Project parcellary survey plan showing that said lot and structures are within the boundaries of the right-of-way</a:t>
            </a:r>
          </a:p>
          <a:p>
            <a:pPr marL="0" lvl="0" indent="0">
              <a:spcBef>
                <a:spcPts val="200"/>
              </a:spcBef>
              <a:buNone/>
            </a:pPr>
            <a:endParaRPr lang="en-PH" dirty="0">
              <a:latin typeface="Century Gothic" panose="020B0502020202020204" pitchFamily="34" charset="0"/>
            </a:endParaRPr>
          </a:p>
          <a:p>
            <a:pPr lvl="0">
              <a:spcBef>
                <a:spcPts val="200"/>
              </a:spcBef>
              <a:buFont typeface="Wingdings" panose="05000000000000000000" pitchFamily="2" charset="2"/>
              <a:buChar char="ü"/>
            </a:pPr>
            <a:r>
              <a:rPr lang="en-PH" dirty="0">
                <a:latin typeface="Century Gothic" panose="020B0502020202020204" pitchFamily="34" charset="0"/>
              </a:rPr>
              <a:t>Structural Mapping Plan of the lot affected</a:t>
            </a:r>
          </a:p>
          <a:p>
            <a:pPr marL="0" lvl="0" indent="0">
              <a:spcBef>
                <a:spcPts val="200"/>
              </a:spcBef>
              <a:buNone/>
            </a:pPr>
            <a:endParaRPr lang="en-PH" dirty="0">
              <a:latin typeface="Century Gothic" panose="020B0502020202020204" pitchFamily="34" charset="0"/>
            </a:endParaRPr>
          </a:p>
          <a:p>
            <a:pPr lvl="0">
              <a:spcBef>
                <a:spcPts val="200"/>
              </a:spcBef>
              <a:buFont typeface="Wingdings" panose="05000000000000000000" pitchFamily="2" charset="2"/>
              <a:buChar char="ü"/>
            </a:pPr>
            <a:r>
              <a:rPr lang="en-PH" dirty="0">
                <a:latin typeface="Century Gothic" panose="020B0502020202020204" pitchFamily="34" charset="0"/>
              </a:rPr>
              <a:t>Certification by the implementing agency that the claim is not within the original ROW of a converted local road</a:t>
            </a:r>
          </a:p>
          <a:p>
            <a:pPr marL="0" lvl="0" indent="0">
              <a:spcBef>
                <a:spcPts val="200"/>
              </a:spcBef>
              <a:buNone/>
            </a:pPr>
            <a:endParaRPr lang="en-PH" dirty="0">
              <a:latin typeface="Century Gothic" panose="020B0502020202020204" pitchFamily="34" charset="0"/>
            </a:endParaRPr>
          </a:p>
          <a:p>
            <a:pPr lvl="0">
              <a:spcBef>
                <a:spcPts val="200"/>
              </a:spcBef>
              <a:buFont typeface="Wingdings" panose="05000000000000000000" pitchFamily="2" charset="2"/>
              <a:buChar char="ü"/>
            </a:pPr>
            <a:r>
              <a:rPr lang="en-PH" dirty="0">
                <a:latin typeface="Century Gothic" panose="020B0502020202020204" pitchFamily="34" charset="0"/>
              </a:rPr>
              <a:t>Certification from the Head of the Implementing Office that there is no previous pending claim and previous payment on subject property</a:t>
            </a:r>
          </a:p>
        </p:txBody>
      </p:sp>
    </p:spTree>
    <p:extLst>
      <p:ext uri="{BB962C8B-B14F-4D97-AF65-F5344CB8AC3E}">
        <p14:creationId xmlns:p14="http://schemas.microsoft.com/office/powerpoint/2010/main" val="21918956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4664736"/>
            <a:ext cx="8229600" cy="273844"/>
          </a:xfrm>
        </p:spPr>
        <p:txBody>
          <a:bodyPr>
            <a:noAutofit/>
          </a:bodyPr>
          <a:lstStyle/>
          <a:p>
            <a:r>
              <a:rPr lang="en-US" sz="1400" dirty="0">
                <a:solidFill>
                  <a:srgbClr val="C00000"/>
                </a:solidFill>
                <a:effectLst/>
                <a:latin typeface="Franklin Gothic Medium" panose="020B0603020102020204" pitchFamily="34" charset="0"/>
                <a:cs typeface="Arial Black" panose="020B0604020202020204" pitchFamily="34" charset="0"/>
              </a:rPr>
              <a:t>Revised Documentary Requirement for Common Gov’t Transactions</a:t>
            </a:r>
            <a:endParaRPr lang="en-PH" sz="1400" dirty="0">
              <a:solidFill>
                <a:srgbClr val="C00000"/>
              </a:solidFill>
              <a:latin typeface="Franklin Gothic Medium" panose="020B0603020102020204" pitchFamily="34" charset="0"/>
              <a:cs typeface="Arial Black" panose="020B0604020202020204" pitchFamily="34" charset="0"/>
            </a:endParaRPr>
          </a:p>
        </p:txBody>
      </p:sp>
      <p:sp>
        <p:nvSpPr>
          <p:cNvPr id="5" name="Slide Number Placeholder 4"/>
          <p:cNvSpPr>
            <a:spLocks noGrp="1"/>
          </p:cNvSpPr>
          <p:nvPr>
            <p:ph type="sldNum" sz="quarter" idx="12"/>
          </p:nvPr>
        </p:nvSpPr>
        <p:spPr/>
        <p:txBody>
          <a:bodyPr/>
          <a:lstStyle/>
          <a:p>
            <a:fld id="{2B4F3DE5-73D1-4389-96C5-EE17B2611854}" type="slidenum">
              <a:rPr lang="en-PH" smtClean="0"/>
              <a:pPr/>
              <a:t>17</a:t>
            </a:fld>
            <a:endParaRPr lang="en-PH"/>
          </a:p>
        </p:txBody>
      </p:sp>
      <p:sp>
        <p:nvSpPr>
          <p:cNvPr id="8" name="Content Placeholder 13">
            <a:extLst>
              <a:ext uri="{FF2B5EF4-FFF2-40B4-BE49-F238E27FC236}">
                <a16:creationId xmlns:a16="http://schemas.microsoft.com/office/drawing/2014/main" id="{04F9820C-BD76-FD15-B963-FE7AE0736602}"/>
              </a:ext>
            </a:extLst>
          </p:cNvPr>
          <p:cNvSpPr txBox="1">
            <a:spLocks/>
          </p:cNvSpPr>
          <p:nvPr/>
        </p:nvSpPr>
        <p:spPr>
          <a:xfrm>
            <a:off x="304800" y="270147"/>
            <a:ext cx="8229600" cy="380999"/>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PH" b="1" dirty="0">
                <a:solidFill>
                  <a:srgbClr val="C00000"/>
                </a:solidFill>
                <a:latin typeface="Arial Black" panose="020B0A04020102020204" pitchFamily="34" charset="0"/>
              </a:rPr>
              <a:t>13.1 </a:t>
            </a:r>
            <a:r>
              <a:rPr lang="en-PH" b="1" dirty="0">
                <a:solidFill>
                  <a:schemeClr val="accent1">
                    <a:lumMod val="75000"/>
                  </a:schemeClr>
                </a:solidFill>
                <a:latin typeface="Arial Black" panose="020B0A04020102020204" pitchFamily="34" charset="0"/>
              </a:rPr>
              <a:t>Land</a:t>
            </a:r>
            <a:endParaRPr lang="en-US" dirty="0">
              <a:solidFill>
                <a:schemeClr val="accent1">
                  <a:lumMod val="75000"/>
                </a:schemeClr>
              </a:solidFill>
              <a:latin typeface="Arial Black" panose="020B0A04020102020204" pitchFamily="34" charset="0"/>
            </a:endParaRPr>
          </a:p>
        </p:txBody>
      </p:sp>
      <p:sp>
        <p:nvSpPr>
          <p:cNvPr id="7" name="Content Placeholder 1">
            <a:extLst>
              <a:ext uri="{FF2B5EF4-FFF2-40B4-BE49-F238E27FC236}">
                <a16:creationId xmlns:a16="http://schemas.microsoft.com/office/drawing/2014/main" id="{356B043F-7E4C-5DC8-F239-9E613F671D13}"/>
              </a:ext>
            </a:extLst>
          </p:cNvPr>
          <p:cNvSpPr>
            <a:spLocks noGrp="1"/>
          </p:cNvSpPr>
          <p:nvPr>
            <p:ph idx="1"/>
          </p:nvPr>
        </p:nvSpPr>
        <p:spPr>
          <a:xfrm>
            <a:off x="457200" y="651146"/>
            <a:ext cx="7924800" cy="3716727"/>
          </a:xfrm>
        </p:spPr>
        <p:txBody>
          <a:bodyPr>
            <a:normAutofit fontScale="92500"/>
          </a:bodyPr>
          <a:lstStyle/>
          <a:p>
            <a:pPr marL="0" indent="0">
              <a:buNone/>
            </a:pPr>
            <a:r>
              <a:rPr lang="en-PH" sz="2400" b="1" dirty="0">
                <a:latin typeface="Century Gothic" panose="020B0502020202020204" pitchFamily="34" charset="0"/>
              </a:rPr>
              <a:t>Documentary Requirements common to both Negotiated Purchase and Payment by Court Decision</a:t>
            </a:r>
            <a:endParaRPr lang="en-PH" sz="3300" b="1" dirty="0">
              <a:latin typeface="Century Gothic" panose="020B0502020202020204" pitchFamily="34" charset="0"/>
            </a:endParaRPr>
          </a:p>
          <a:p>
            <a:pPr marL="0" indent="0">
              <a:spcBef>
                <a:spcPts val="200"/>
              </a:spcBef>
              <a:buNone/>
            </a:pPr>
            <a:endParaRPr lang="en-PH" sz="2400" dirty="0">
              <a:latin typeface="Century Gothic" panose="020B0502020202020204" pitchFamily="34" charset="0"/>
            </a:endParaRPr>
          </a:p>
          <a:p>
            <a:pPr lvl="0">
              <a:spcBef>
                <a:spcPts val="200"/>
              </a:spcBef>
              <a:buFont typeface="Wingdings" panose="05000000000000000000" pitchFamily="2" charset="2"/>
              <a:buChar char="ü"/>
            </a:pPr>
            <a:r>
              <a:rPr lang="en-PH" dirty="0">
                <a:latin typeface="Century Gothic" panose="020B0502020202020204" pitchFamily="34" charset="0"/>
              </a:rPr>
              <a:t>Environmental Clearance Certificate (ECC) as required under Section 8 of RA No. 8974</a:t>
            </a:r>
          </a:p>
          <a:p>
            <a:pPr marL="0" lvl="0" indent="0">
              <a:spcBef>
                <a:spcPts val="200"/>
              </a:spcBef>
              <a:buNone/>
            </a:pPr>
            <a:endParaRPr lang="en-PH" dirty="0">
              <a:latin typeface="Century Gothic" panose="020B0502020202020204" pitchFamily="34" charset="0"/>
            </a:endParaRPr>
          </a:p>
          <a:p>
            <a:pPr lvl="0">
              <a:spcBef>
                <a:spcPts val="200"/>
              </a:spcBef>
              <a:buFont typeface="Wingdings" panose="05000000000000000000" pitchFamily="2" charset="2"/>
              <a:buChar char="ü"/>
            </a:pPr>
            <a:r>
              <a:rPr lang="en-PH" dirty="0">
                <a:latin typeface="Century Gothic" panose="020B0502020202020204" pitchFamily="34" charset="0"/>
              </a:rPr>
              <a:t>Copy of latest updated master list of Project-Affected-Persons (PAP) approved by Agency’s authorized representative</a:t>
            </a:r>
          </a:p>
          <a:p>
            <a:pPr lvl="0">
              <a:spcBef>
                <a:spcPts val="200"/>
              </a:spcBef>
              <a:buFont typeface="Wingdings" panose="05000000000000000000" pitchFamily="2" charset="2"/>
              <a:buChar char="ü"/>
            </a:pPr>
            <a:endParaRPr lang="en-PH" dirty="0">
              <a:latin typeface="Century Gothic" panose="020B0502020202020204" pitchFamily="34" charset="0"/>
            </a:endParaRPr>
          </a:p>
          <a:p>
            <a:pPr lvl="0">
              <a:spcBef>
                <a:spcPts val="200"/>
              </a:spcBef>
              <a:buFont typeface="Wingdings" panose="05000000000000000000" pitchFamily="2" charset="2"/>
              <a:buChar char="ü"/>
            </a:pPr>
            <a:r>
              <a:rPr lang="en-PH" dirty="0">
                <a:latin typeface="Century Gothic" panose="020B0502020202020204" pitchFamily="34" charset="0"/>
              </a:rPr>
              <a:t>In case of death of claimant or owner, judicial settlement duly advertised in a newspaper of general circulation</a:t>
            </a:r>
          </a:p>
        </p:txBody>
      </p:sp>
    </p:spTree>
    <p:extLst>
      <p:ext uri="{BB962C8B-B14F-4D97-AF65-F5344CB8AC3E}">
        <p14:creationId xmlns:p14="http://schemas.microsoft.com/office/powerpoint/2010/main" val="26114326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4664736"/>
            <a:ext cx="8229600" cy="273844"/>
          </a:xfrm>
        </p:spPr>
        <p:txBody>
          <a:bodyPr>
            <a:noAutofit/>
          </a:bodyPr>
          <a:lstStyle/>
          <a:p>
            <a:r>
              <a:rPr lang="en-US" sz="1400" dirty="0">
                <a:solidFill>
                  <a:srgbClr val="C00000"/>
                </a:solidFill>
                <a:effectLst/>
                <a:latin typeface="Franklin Gothic Medium" panose="020B0603020102020204" pitchFamily="34" charset="0"/>
                <a:cs typeface="Arial Black" panose="020B0604020202020204" pitchFamily="34" charset="0"/>
              </a:rPr>
              <a:t>Revised Documentary Requirement for Common Gov’t Transactions</a:t>
            </a:r>
            <a:endParaRPr lang="en-PH" sz="1400" dirty="0">
              <a:solidFill>
                <a:srgbClr val="C00000"/>
              </a:solidFill>
              <a:latin typeface="Franklin Gothic Medium" panose="020B0603020102020204" pitchFamily="34" charset="0"/>
              <a:cs typeface="Arial Black" panose="020B0604020202020204" pitchFamily="34" charset="0"/>
            </a:endParaRPr>
          </a:p>
        </p:txBody>
      </p:sp>
      <p:sp>
        <p:nvSpPr>
          <p:cNvPr id="5" name="Slide Number Placeholder 4"/>
          <p:cNvSpPr>
            <a:spLocks noGrp="1"/>
          </p:cNvSpPr>
          <p:nvPr>
            <p:ph type="sldNum" sz="quarter" idx="12"/>
          </p:nvPr>
        </p:nvSpPr>
        <p:spPr/>
        <p:txBody>
          <a:bodyPr/>
          <a:lstStyle/>
          <a:p>
            <a:fld id="{2B4F3DE5-73D1-4389-96C5-EE17B2611854}" type="slidenum">
              <a:rPr lang="en-PH" smtClean="0"/>
              <a:pPr/>
              <a:t>18</a:t>
            </a:fld>
            <a:endParaRPr lang="en-PH"/>
          </a:p>
        </p:txBody>
      </p:sp>
      <p:sp>
        <p:nvSpPr>
          <p:cNvPr id="8" name="Content Placeholder 13">
            <a:extLst>
              <a:ext uri="{FF2B5EF4-FFF2-40B4-BE49-F238E27FC236}">
                <a16:creationId xmlns:a16="http://schemas.microsoft.com/office/drawing/2014/main" id="{04F9820C-BD76-FD15-B963-FE7AE0736602}"/>
              </a:ext>
            </a:extLst>
          </p:cNvPr>
          <p:cNvSpPr txBox="1">
            <a:spLocks/>
          </p:cNvSpPr>
          <p:nvPr/>
        </p:nvSpPr>
        <p:spPr>
          <a:xfrm>
            <a:off x="304800" y="270147"/>
            <a:ext cx="8229600" cy="380999"/>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PH" b="1" dirty="0">
                <a:solidFill>
                  <a:srgbClr val="C00000"/>
                </a:solidFill>
                <a:latin typeface="Arial Black" panose="020B0A04020102020204" pitchFamily="34" charset="0"/>
              </a:rPr>
              <a:t>13.1</a:t>
            </a:r>
            <a:r>
              <a:rPr lang="en-PH" b="1" dirty="0">
                <a:solidFill>
                  <a:schemeClr val="accent1">
                    <a:lumMod val="75000"/>
                  </a:schemeClr>
                </a:solidFill>
                <a:latin typeface="Arial Black" panose="020B0A04020102020204" pitchFamily="34" charset="0"/>
              </a:rPr>
              <a:t> Land</a:t>
            </a:r>
            <a:endParaRPr lang="en-US" dirty="0">
              <a:solidFill>
                <a:schemeClr val="accent1">
                  <a:lumMod val="75000"/>
                </a:schemeClr>
              </a:solidFill>
              <a:latin typeface="Arial Black" panose="020B0A04020102020204" pitchFamily="34" charset="0"/>
            </a:endParaRPr>
          </a:p>
        </p:txBody>
      </p:sp>
      <p:sp>
        <p:nvSpPr>
          <p:cNvPr id="7" name="Content Placeholder 1">
            <a:extLst>
              <a:ext uri="{FF2B5EF4-FFF2-40B4-BE49-F238E27FC236}">
                <a16:creationId xmlns:a16="http://schemas.microsoft.com/office/drawing/2014/main" id="{356B043F-7E4C-5DC8-F239-9E613F671D13}"/>
              </a:ext>
            </a:extLst>
          </p:cNvPr>
          <p:cNvSpPr>
            <a:spLocks noGrp="1"/>
          </p:cNvSpPr>
          <p:nvPr>
            <p:ph idx="1"/>
          </p:nvPr>
        </p:nvSpPr>
        <p:spPr>
          <a:xfrm>
            <a:off x="457200" y="651146"/>
            <a:ext cx="7924800" cy="4013590"/>
          </a:xfrm>
        </p:spPr>
        <p:txBody>
          <a:bodyPr>
            <a:noAutofit/>
          </a:bodyPr>
          <a:lstStyle/>
          <a:p>
            <a:pPr marL="0" indent="0">
              <a:buNone/>
            </a:pPr>
            <a:r>
              <a:rPr lang="en-PH" sz="1800" b="1" dirty="0">
                <a:latin typeface="Century Gothic" panose="020B0502020202020204" pitchFamily="34" charset="0"/>
              </a:rPr>
              <a:t>Additional Documentary Requirements</a:t>
            </a:r>
          </a:p>
          <a:p>
            <a:pPr marL="0" indent="0">
              <a:buNone/>
            </a:pPr>
            <a:r>
              <a:rPr lang="en-PH" sz="1800" b="1" u="sng" dirty="0">
                <a:solidFill>
                  <a:srgbClr val="C00000"/>
                </a:solidFill>
                <a:latin typeface="Century Gothic" panose="020B0502020202020204" pitchFamily="34" charset="0"/>
              </a:rPr>
              <a:t>For Negotiated Purchase</a:t>
            </a:r>
          </a:p>
          <a:p>
            <a:pPr marL="0" indent="0">
              <a:buNone/>
            </a:pPr>
            <a:endParaRPr lang="en-PH" sz="1800" dirty="0">
              <a:latin typeface="Century Gothic" panose="020B0502020202020204" pitchFamily="34" charset="0"/>
            </a:endParaRPr>
          </a:p>
          <a:p>
            <a:pPr lvl="0">
              <a:spcBef>
                <a:spcPts val="0"/>
              </a:spcBef>
              <a:spcAft>
                <a:spcPts val="1200"/>
              </a:spcAft>
              <a:buFont typeface="Wingdings" panose="05000000000000000000" pitchFamily="2" charset="2"/>
              <a:buChar char="ü"/>
            </a:pPr>
            <a:r>
              <a:rPr lang="en-PH" sz="1900" dirty="0">
                <a:latin typeface="Century Gothic" panose="020B0502020202020204" pitchFamily="34" charset="0"/>
              </a:rPr>
              <a:t>Independent Appraisal Report/Regional Committee Resolution indicating the valuation of the land. Valuation should be based on the provisions of RA No. 8974</a:t>
            </a:r>
          </a:p>
          <a:p>
            <a:pPr lvl="0">
              <a:spcBef>
                <a:spcPts val="0"/>
              </a:spcBef>
              <a:spcAft>
                <a:spcPts val="1200"/>
              </a:spcAft>
              <a:buFont typeface="Wingdings" panose="05000000000000000000" pitchFamily="2" charset="2"/>
              <a:buChar char="ü"/>
            </a:pPr>
            <a:r>
              <a:rPr lang="en-PH" sz="1900" dirty="0">
                <a:latin typeface="Century Gothic" panose="020B0502020202020204" pitchFamily="34" charset="0"/>
              </a:rPr>
              <a:t>Applicable BIR Zonal Valuation</a:t>
            </a:r>
          </a:p>
          <a:p>
            <a:pPr lvl="0">
              <a:spcBef>
                <a:spcPts val="0"/>
              </a:spcBef>
              <a:spcAft>
                <a:spcPts val="1200"/>
              </a:spcAft>
              <a:buFont typeface="Wingdings" panose="05000000000000000000" pitchFamily="2" charset="2"/>
              <a:buChar char="ü"/>
            </a:pPr>
            <a:r>
              <a:rPr lang="en-PH" sz="1900" dirty="0">
                <a:latin typeface="Century Gothic" panose="020B0502020202020204" pitchFamily="34" charset="0"/>
              </a:rPr>
              <a:t>Certified Photocopy of Authority/Agency Resolution to Purchase Land or Land Rights indicating the approved/established valuations or BIR Zonal Valuations</a:t>
            </a:r>
          </a:p>
          <a:p>
            <a:pPr lvl="0">
              <a:spcBef>
                <a:spcPts val="200"/>
              </a:spcBef>
              <a:buFont typeface="Wingdings" panose="05000000000000000000" pitchFamily="2" charset="2"/>
              <a:buChar char="ü"/>
            </a:pPr>
            <a:r>
              <a:rPr lang="en-PH" sz="1900" dirty="0">
                <a:latin typeface="Century Gothic" panose="020B0502020202020204" pitchFamily="34" charset="0"/>
              </a:rPr>
              <a:t>Deed of Absolute Sale registered with the Register of Deeds where the land is located</a:t>
            </a:r>
          </a:p>
        </p:txBody>
      </p:sp>
    </p:spTree>
    <p:extLst>
      <p:ext uri="{BB962C8B-B14F-4D97-AF65-F5344CB8AC3E}">
        <p14:creationId xmlns:p14="http://schemas.microsoft.com/office/powerpoint/2010/main" val="8891759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4664736"/>
            <a:ext cx="8229600" cy="273844"/>
          </a:xfrm>
        </p:spPr>
        <p:txBody>
          <a:bodyPr>
            <a:noAutofit/>
          </a:bodyPr>
          <a:lstStyle/>
          <a:p>
            <a:r>
              <a:rPr lang="en-US" sz="1400" dirty="0">
                <a:solidFill>
                  <a:srgbClr val="C00000"/>
                </a:solidFill>
                <a:effectLst/>
                <a:latin typeface="Franklin Gothic Medium" panose="020B0603020102020204" pitchFamily="34" charset="0"/>
                <a:cs typeface="Arial Black" panose="020B0604020202020204" pitchFamily="34" charset="0"/>
              </a:rPr>
              <a:t>Revised Documentary Requirement for Common Gov’t Transactions</a:t>
            </a:r>
            <a:endParaRPr lang="en-PH" sz="1400" dirty="0">
              <a:solidFill>
                <a:srgbClr val="C00000"/>
              </a:solidFill>
              <a:latin typeface="Franklin Gothic Medium" panose="020B0603020102020204" pitchFamily="34" charset="0"/>
              <a:cs typeface="Arial Black" panose="020B0604020202020204" pitchFamily="34" charset="0"/>
            </a:endParaRPr>
          </a:p>
        </p:txBody>
      </p:sp>
      <p:sp>
        <p:nvSpPr>
          <p:cNvPr id="5" name="Slide Number Placeholder 4"/>
          <p:cNvSpPr>
            <a:spLocks noGrp="1"/>
          </p:cNvSpPr>
          <p:nvPr>
            <p:ph type="sldNum" sz="quarter" idx="12"/>
          </p:nvPr>
        </p:nvSpPr>
        <p:spPr/>
        <p:txBody>
          <a:bodyPr/>
          <a:lstStyle/>
          <a:p>
            <a:fld id="{2B4F3DE5-73D1-4389-96C5-EE17B2611854}" type="slidenum">
              <a:rPr lang="en-PH" smtClean="0"/>
              <a:pPr/>
              <a:t>19</a:t>
            </a:fld>
            <a:endParaRPr lang="en-PH"/>
          </a:p>
        </p:txBody>
      </p:sp>
      <p:sp>
        <p:nvSpPr>
          <p:cNvPr id="8" name="Content Placeholder 13">
            <a:extLst>
              <a:ext uri="{FF2B5EF4-FFF2-40B4-BE49-F238E27FC236}">
                <a16:creationId xmlns:a16="http://schemas.microsoft.com/office/drawing/2014/main" id="{04F9820C-BD76-FD15-B963-FE7AE0736602}"/>
              </a:ext>
            </a:extLst>
          </p:cNvPr>
          <p:cNvSpPr txBox="1">
            <a:spLocks/>
          </p:cNvSpPr>
          <p:nvPr/>
        </p:nvSpPr>
        <p:spPr>
          <a:xfrm>
            <a:off x="304800" y="270147"/>
            <a:ext cx="8229600" cy="380999"/>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PH" b="1" dirty="0">
                <a:solidFill>
                  <a:srgbClr val="C00000"/>
                </a:solidFill>
                <a:latin typeface="Arial Black" panose="020B0A04020102020204" pitchFamily="34" charset="0"/>
              </a:rPr>
              <a:t>13.1</a:t>
            </a:r>
            <a:r>
              <a:rPr lang="en-PH" b="1" dirty="0">
                <a:solidFill>
                  <a:schemeClr val="accent1">
                    <a:lumMod val="75000"/>
                  </a:schemeClr>
                </a:solidFill>
                <a:latin typeface="Arial Black" panose="020B0A04020102020204" pitchFamily="34" charset="0"/>
              </a:rPr>
              <a:t> Land</a:t>
            </a:r>
            <a:endParaRPr lang="en-US" dirty="0">
              <a:solidFill>
                <a:schemeClr val="accent1">
                  <a:lumMod val="75000"/>
                </a:schemeClr>
              </a:solidFill>
              <a:latin typeface="Arial Black" panose="020B0A04020102020204" pitchFamily="34" charset="0"/>
            </a:endParaRPr>
          </a:p>
        </p:txBody>
      </p:sp>
      <p:sp>
        <p:nvSpPr>
          <p:cNvPr id="7" name="Content Placeholder 1">
            <a:extLst>
              <a:ext uri="{FF2B5EF4-FFF2-40B4-BE49-F238E27FC236}">
                <a16:creationId xmlns:a16="http://schemas.microsoft.com/office/drawing/2014/main" id="{356B043F-7E4C-5DC8-F239-9E613F671D13}"/>
              </a:ext>
            </a:extLst>
          </p:cNvPr>
          <p:cNvSpPr>
            <a:spLocks noGrp="1"/>
          </p:cNvSpPr>
          <p:nvPr>
            <p:ph idx="1"/>
          </p:nvPr>
        </p:nvSpPr>
        <p:spPr>
          <a:xfrm>
            <a:off x="457200" y="651146"/>
            <a:ext cx="7924800" cy="4013590"/>
          </a:xfrm>
        </p:spPr>
        <p:txBody>
          <a:bodyPr>
            <a:noAutofit/>
          </a:bodyPr>
          <a:lstStyle/>
          <a:p>
            <a:pPr marL="0" indent="0">
              <a:buNone/>
            </a:pPr>
            <a:r>
              <a:rPr lang="en-PH" sz="1800" b="1" dirty="0">
                <a:latin typeface="Century Gothic" panose="020B0502020202020204" pitchFamily="34" charset="0"/>
              </a:rPr>
              <a:t>Additional Documentary Requirements</a:t>
            </a:r>
          </a:p>
          <a:p>
            <a:pPr marL="0" indent="0">
              <a:buNone/>
            </a:pPr>
            <a:r>
              <a:rPr lang="en-PH" sz="1800" b="1" u="sng" dirty="0">
                <a:solidFill>
                  <a:srgbClr val="C00000"/>
                </a:solidFill>
                <a:latin typeface="Century Gothic" panose="020B0502020202020204" pitchFamily="34" charset="0"/>
              </a:rPr>
              <a:t>For Negotiated Purchase</a:t>
            </a:r>
          </a:p>
          <a:p>
            <a:pPr marL="0" indent="0">
              <a:buNone/>
            </a:pPr>
            <a:endParaRPr lang="en-PH" sz="1800" dirty="0">
              <a:latin typeface="Century Gothic" panose="020B0502020202020204" pitchFamily="34" charset="0"/>
            </a:endParaRPr>
          </a:p>
          <a:p>
            <a:pPr lvl="0">
              <a:spcBef>
                <a:spcPts val="0"/>
              </a:spcBef>
              <a:spcAft>
                <a:spcPts val="1200"/>
              </a:spcAft>
              <a:buFont typeface="Wingdings" panose="05000000000000000000" pitchFamily="2" charset="2"/>
              <a:buChar char="ü"/>
            </a:pPr>
            <a:r>
              <a:rPr lang="en-PH" dirty="0">
                <a:latin typeface="Century Gothic" panose="020B0502020202020204" pitchFamily="34" charset="0"/>
              </a:rPr>
              <a:t>Certified Photocopy of Tax Clearance from Assessor’s Office where the land is located</a:t>
            </a:r>
          </a:p>
          <a:p>
            <a:pPr marL="1168400" lvl="1"/>
            <a:r>
              <a:rPr lang="en-PH" dirty="0">
                <a:latin typeface="Century Gothic" panose="020B0502020202020204" pitchFamily="34" charset="0"/>
              </a:rPr>
              <a:t>Certificate Authorizing Registration (CAR)</a:t>
            </a:r>
          </a:p>
          <a:p>
            <a:pPr marL="1168400" lvl="1"/>
            <a:r>
              <a:rPr lang="en-PH" dirty="0">
                <a:latin typeface="Century Gothic" panose="020B0502020202020204" pitchFamily="34" charset="0"/>
              </a:rPr>
              <a:t>Capital Gains Tax (CGT)</a:t>
            </a:r>
          </a:p>
          <a:p>
            <a:pPr marL="1168400" lvl="1"/>
            <a:r>
              <a:rPr lang="en-PH" dirty="0">
                <a:latin typeface="Century Gothic" panose="020B0502020202020204" pitchFamily="34" charset="0"/>
              </a:rPr>
              <a:t>Documentary Stamp Tax (DST)</a:t>
            </a:r>
          </a:p>
          <a:p>
            <a:pPr marL="1168400" lvl="1"/>
            <a:r>
              <a:rPr lang="en-PH" dirty="0">
                <a:latin typeface="Century Gothic" panose="020B0502020202020204" pitchFamily="34" charset="0"/>
              </a:rPr>
              <a:t>Transfer Tax</a:t>
            </a:r>
          </a:p>
        </p:txBody>
      </p:sp>
    </p:spTree>
    <p:extLst>
      <p:ext uri="{BB962C8B-B14F-4D97-AF65-F5344CB8AC3E}">
        <p14:creationId xmlns:p14="http://schemas.microsoft.com/office/powerpoint/2010/main" val="39924199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vert="horz" lIns="91440" tIns="45720" rIns="91440" bIns="45720" rtlCol="0" anchor="ctr">
            <a:normAutofit/>
          </a:bodyPr>
          <a:lstStyle/>
          <a:p>
            <a:r>
              <a:rPr lang="en-PH" b="1" dirty="0">
                <a:solidFill>
                  <a:srgbClr val="002060"/>
                </a:solidFill>
                <a:latin typeface="Franklin Gothic Demi" panose="020B0603020102020204" pitchFamily="34" charset="0"/>
              </a:rPr>
              <a:t>The Commission on Audit</a:t>
            </a:r>
          </a:p>
        </p:txBody>
      </p:sp>
      <p:sp>
        <p:nvSpPr>
          <p:cNvPr id="14" name="Content Placeholder 13">
            <a:extLst>
              <a:ext uri="{FF2B5EF4-FFF2-40B4-BE49-F238E27FC236}">
                <a16:creationId xmlns:a16="http://schemas.microsoft.com/office/drawing/2014/main" id="{9555F118-9404-E97E-0E33-9CEC434E6A9F}"/>
              </a:ext>
            </a:extLst>
          </p:cNvPr>
          <p:cNvSpPr>
            <a:spLocks noGrp="1"/>
          </p:cNvSpPr>
          <p:nvPr>
            <p:ph sz="half" idx="1"/>
          </p:nvPr>
        </p:nvSpPr>
        <p:spPr>
          <a:xfrm>
            <a:off x="457200" y="1065950"/>
            <a:ext cx="8229600" cy="380999"/>
          </a:xfrm>
        </p:spPr>
        <p:txBody>
          <a:bodyPr vert="horz" lIns="91440" tIns="45720" rIns="91440" bIns="45720" rtlCol="0">
            <a:normAutofit lnSpcReduction="10000"/>
          </a:bodyPr>
          <a:lstStyle/>
          <a:p>
            <a:pPr marL="0" indent="0">
              <a:buFont typeface="Arial" panose="020B0604020202020204" pitchFamily="34" charset="0"/>
              <a:buNone/>
            </a:pPr>
            <a:r>
              <a:rPr lang="en-US" b="1" dirty="0">
                <a:latin typeface="Arial Black" panose="020B0604020202020204" pitchFamily="34" charset="0"/>
                <a:cs typeface="Arial Black" panose="020B0604020202020204" pitchFamily="34" charset="0"/>
              </a:rPr>
              <a:t>Constitutional and Statutory Basis</a:t>
            </a:r>
          </a:p>
          <a:p>
            <a:pPr marL="0" indent="0">
              <a:buFont typeface="Arial" panose="020B0604020202020204" pitchFamily="34" charset="0"/>
              <a:buNone/>
            </a:pPr>
            <a:endParaRPr lang="en-US" dirty="0"/>
          </a:p>
        </p:txBody>
      </p:sp>
      <p:sp>
        <p:nvSpPr>
          <p:cNvPr id="5" name="Slide Number Placeholder 4"/>
          <p:cNvSpPr>
            <a:spLocks noGrp="1"/>
          </p:cNvSpPr>
          <p:nvPr>
            <p:ph type="sldNum" sz="quarter" idx="12"/>
          </p:nvPr>
        </p:nvSpPr>
        <p:spPr>
          <a:xfrm>
            <a:off x="6553200" y="4767263"/>
            <a:ext cx="2133600" cy="273844"/>
          </a:xfrm>
        </p:spPr>
        <p:txBody>
          <a:bodyPr vert="horz" lIns="91440" tIns="45720" rIns="91440" bIns="45720" rtlCol="0" anchor="ctr">
            <a:normAutofit/>
          </a:bodyPr>
          <a:lstStyle/>
          <a:p>
            <a:pPr>
              <a:lnSpc>
                <a:spcPct val="90000"/>
              </a:lnSpc>
              <a:spcAft>
                <a:spcPts val="600"/>
              </a:spcAft>
            </a:pPr>
            <a:fld id="{2B4F3DE5-73D1-4389-96C5-EE17B2611854}" type="slidenum">
              <a:rPr lang="en-PH" smtClean="0"/>
              <a:pPr>
                <a:lnSpc>
                  <a:spcPct val="90000"/>
                </a:lnSpc>
                <a:spcAft>
                  <a:spcPts val="600"/>
                </a:spcAft>
              </a:pPr>
              <a:t>2</a:t>
            </a:fld>
            <a:endParaRPr lang="en-PH"/>
          </a:p>
        </p:txBody>
      </p:sp>
      <p:graphicFrame>
        <p:nvGraphicFramePr>
          <p:cNvPr id="17" name="Content Placeholder 4">
            <a:extLst>
              <a:ext uri="{FF2B5EF4-FFF2-40B4-BE49-F238E27FC236}">
                <a16:creationId xmlns:a16="http://schemas.microsoft.com/office/drawing/2014/main" id="{EEC354F8-7128-5E1C-6887-5F9A78415C5C}"/>
              </a:ext>
            </a:extLst>
          </p:cNvPr>
          <p:cNvGraphicFramePr/>
          <p:nvPr>
            <p:extLst>
              <p:ext uri="{D42A27DB-BD31-4B8C-83A1-F6EECF244321}">
                <p14:modId xmlns:p14="http://schemas.microsoft.com/office/powerpoint/2010/main" val="1851757221"/>
              </p:ext>
            </p:extLst>
          </p:nvPr>
        </p:nvGraphicFramePr>
        <p:xfrm>
          <a:off x="457200" y="1510547"/>
          <a:ext cx="7315200" cy="28962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307974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4664736"/>
            <a:ext cx="8229600" cy="273844"/>
          </a:xfrm>
        </p:spPr>
        <p:txBody>
          <a:bodyPr>
            <a:noAutofit/>
          </a:bodyPr>
          <a:lstStyle/>
          <a:p>
            <a:r>
              <a:rPr lang="en-US" sz="1400" dirty="0">
                <a:solidFill>
                  <a:srgbClr val="C00000"/>
                </a:solidFill>
                <a:effectLst/>
                <a:latin typeface="Franklin Gothic Medium" panose="020B0603020102020204" pitchFamily="34" charset="0"/>
                <a:cs typeface="Arial Black" panose="020B0604020202020204" pitchFamily="34" charset="0"/>
              </a:rPr>
              <a:t>Revised Documentary Requirement for Common Gov’t Transactions</a:t>
            </a:r>
            <a:endParaRPr lang="en-PH" sz="1400" dirty="0">
              <a:solidFill>
                <a:srgbClr val="C00000"/>
              </a:solidFill>
              <a:latin typeface="Franklin Gothic Medium" panose="020B0603020102020204" pitchFamily="34" charset="0"/>
              <a:cs typeface="Arial Black" panose="020B0604020202020204" pitchFamily="34" charset="0"/>
            </a:endParaRPr>
          </a:p>
        </p:txBody>
      </p:sp>
      <p:sp>
        <p:nvSpPr>
          <p:cNvPr id="5" name="Slide Number Placeholder 4"/>
          <p:cNvSpPr>
            <a:spLocks noGrp="1"/>
          </p:cNvSpPr>
          <p:nvPr>
            <p:ph type="sldNum" sz="quarter" idx="12"/>
          </p:nvPr>
        </p:nvSpPr>
        <p:spPr/>
        <p:txBody>
          <a:bodyPr/>
          <a:lstStyle/>
          <a:p>
            <a:fld id="{2B4F3DE5-73D1-4389-96C5-EE17B2611854}" type="slidenum">
              <a:rPr lang="en-PH" smtClean="0"/>
              <a:pPr/>
              <a:t>20</a:t>
            </a:fld>
            <a:endParaRPr lang="en-PH"/>
          </a:p>
        </p:txBody>
      </p:sp>
      <p:sp>
        <p:nvSpPr>
          <p:cNvPr id="8" name="Content Placeholder 13">
            <a:extLst>
              <a:ext uri="{FF2B5EF4-FFF2-40B4-BE49-F238E27FC236}">
                <a16:creationId xmlns:a16="http://schemas.microsoft.com/office/drawing/2014/main" id="{04F9820C-BD76-FD15-B963-FE7AE0736602}"/>
              </a:ext>
            </a:extLst>
          </p:cNvPr>
          <p:cNvSpPr txBox="1">
            <a:spLocks/>
          </p:cNvSpPr>
          <p:nvPr/>
        </p:nvSpPr>
        <p:spPr>
          <a:xfrm>
            <a:off x="304800" y="270147"/>
            <a:ext cx="8229600" cy="380999"/>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PH" b="1" dirty="0">
                <a:solidFill>
                  <a:srgbClr val="C00000"/>
                </a:solidFill>
                <a:latin typeface="Arial Black" panose="020B0A04020102020204" pitchFamily="34" charset="0"/>
              </a:rPr>
              <a:t>13.1</a:t>
            </a:r>
            <a:r>
              <a:rPr lang="en-PH" b="1" dirty="0">
                <a:solidFill>
                  <a:schemeClr val="accent1">
                    <a:lumMod val="75000"/>
                  </a:schemeClr>
                </a:solidFill>
                <a:latin typeface="Arial Black" panose="020B0A04020102020204" pitchFamily="34" charset="0"/>
              </a:rPr>
              <a:t> Land</a:t>
            </a:r>
            <a:endParaRPr lang="en-US" dirty="0">
              <a:solidFill>
                <a:schemeClr val="accent1">
                  <a:lumMod val="75000"/>
                </a:schemeClr>
              </a:solidFill>
              <a:latin typeface="Arial Black" panose="020B0A04020102020204" pitchFamily="34" charset="0"/>
            </a:endParaRPr>
          </a:p>
        </p:txBody>
      </p:sp>
      <p:sp>
        <p:nvSpPr>
          <p:cNvPr id="7" name="Content Placeholder 1">
            <a:extLst>
              <a:ext uri="{FF2B5EF4-FFF2-40B4-BE49-F238E27FC236}">
                <a16:creationId xmlns:a16="http://schemas.microsoft.com/office/drawing/2014/main" id="{356B043F-7E4C-5DC8-F239-9E613F671D13}"/>
              </a:ext>
            </a:extLst>
          </p:cNvPr>
          <p:cNvSpPr>
            <a:spLocks noGrp="1"/>
          </p:cNvSpPr>
          <p:nvPr>
            <p:ph idx="1"/>
          </p:nvPr>
        </p:nvSpPr>
        <p:spPr>
          <a:xfrm>
            <a:off x="457200" y="651146"/>
            <a:ext cx="7924800" cy="4013590"/>
          </a:xfrm>
        </p:spPr>
        <p:txBody>
          <a:bodyPr>
            <a:noAutofit/>
          </a:bodyPr>
          <a:lstStyle/>
          <a:p>
            <a:pPr marL="0" indent="0">
              <a:buNone/>
            </a:pPr>
            <a:r>
              <a:rPr lang="en-PH" sz="1800" b="1" dirty="0">
                <a:latin typeface="Century Gothic" panose="020B0502020202020204" pitchFamily="34" charset="0"/>
              </a:rPr>
              <a:t>Additional Documentary Requirements</a:t>
            </a:r>
          </a:p>
          <a:p>
            <a:pPr marL="0" indent="0">
              <a:buNone/>
            </a:pPr>
            <a:r>
              <a:rPr lang="en-PH" sz="1800" b="1" u="sng" dirty="0">
                <a:solidFill>
                  <a:srgbClr val="C00000"/>
                </a:solidFill>
                <a:latin typeface="Century Gothic" panose="020B0502020202020204" pitchFamily="34" charset="0"/>
              </a:rPr>
              <a:t>If registered land:</a:t>
            </a:r>
          </a:p>
          <a:p>
            <a:pPr marL="0" indent="0">
              <a:buNone/>
            </a:pPr>
            <a:endParaRPr lang="en-PH" sz="1600" dirty="0">
              <a:latin typeface="Century Gothic" panose="020B0502020202020204" pitchFamily="34" charset="0"/>
            </a:endParaRPr>
          </a:p>
          <a:p>
            <a:pPr lvl="0">
              <a:spcBef>
                <a:spcPts val="0"/>
              </a:spcBef>
              <a:spcAft>
                <a:spcPts val="1200"/>
              </a:spcAft>
              <a:buFont typeface="Wingdings" panose="05000000000000000000" pitchFamily="2" charset="2"/>
              <a:buChar char="ü"/>
            </a:pPr>
            <a:r>
              <a:rPr lang="en-PH" sz="1900" dirty="0">
                <a:latin typeface="Century Gothic" panose="020B0502020202020204" pitchFamily="34" charset="0"/>
              </a:rPr>
              <a:t>If whole lot is acquired, Transfer Certificate of Title (TCT) Certificate of Land Ownership Award/Original Certificate Title/Emancipation Patent (CLOA/OCT/EP) certified as true copy by the Register of Deeds and Tax Declaration (TD) certified as true copy by the Assessor’s Office in the name of the procuring entity or previous owner depending on the provisions of the sale</a:t>
            </a:r>
          </a:p>
          <a:p>
            <a:pPr lvl="0">
              <a:spcBef>
                <a:spcPts val="0"/>
              </a:spcBef>
              <a:spcAft>
                <a:spcPts val="1200"/>
              </a:spcAft>
              <a:buFont typeface="Wingdings" panose="05000000000000000000" pitchFamily="2" charset="2"/>
              <a:buChar char="ü"/>
            </a:pPr>
            <a:r>
              <a:rPr lang="en-PH" sz="1900" dirty="0">
                <a:latin typeface="Century Gothic" panose="020B0502020202020204" pitchFamily="34" charset="0"/>
              </a:rPr>
              <a:t>If portion of lot is acquired, certified photocopy of TCT and TD in the name of the procuring entity or previous owner with annotation of sale</a:t>
            </a:r>
          </a:p>
        </p:txBody>
      </p:sp>
    </p:spTree>
    <p:extLst>
      <p:ext uri="{BB962C8B-B14F-4D97-AF65-F5344CB8AC3E}">
        <p14:creationId xmlns:p14="http://schemas.microsoft.com/office/powerpoint/2010/main" val="1038497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4664736"/>
            <a:ext cx="8229600" cy="273844"/>
          </a:xfrm>
        </p:spPr>
        <p:txBody>
          <a:bodyPr>
            <a:noAutofit/>
          </a:bodyPr>
          <a:lstStyle/>
          <a:p>
            <a:r>
              <a:rPr lang="en-US" sz="1400" dirty="0">
                <a:solidFill>
                  <a:srgbClr val="C00000"/>
                </a:solidFill>
                <a:effectLst/>
                <a:latin typeface="Franklin Gothic Medium" panose="020B0603020102020204" pitchFamily="34" charset="0"/>
                <a:cs typeface="Arial Black" panose="020B0604020202020204" pitchFamily="34" charset="0"/>
              </a:rPr>
              <a:t>Revised Documentary Requirement for Common Gov’t Transactions</a:t>
            </a:r>
            <a:endParaRPr lang="en-PH" sz="1400" dirty="0">
              <a:solidFill>
                <a:srgbClr val="C00000"/>
              </a:solidFill>
              <a:latin typeface="Franklin Gothic Medium" panose="020B0603020102020204" pitchFamily="34" charset="0"/>
              <a:cs typeface="Arial Black" panose="020B0604020202020204" pitchFamily="34" charset="0"/>
            </a:endParaRPr>
          </a:p>
        </p:txBody>
      </p:sp>
      <p:sp>
        <p:nvSpPr>
          <p:cNvPr id="5" name="Slide Number Placeholder 4"/>
          <p:cNvSpPr>
            <a:spLocks noGrp="1"/>
          </p:cNvSpPr>
          <p:nvPr>
            <p:ph type="sldNum" sz="quarter" idx="12"/>
          </p:nvPr>
        </p:nvSpPr>
        <p:spPr/>
        <p:txBody>
          <a:bodyPr/>
          <a:lstStyle/>
          <a:p>
            <a:fld id="{2B4F3DE5-73D1-4389-96C5-EE17B2611854}" type="slidenum">
              <a:rPr lang="en-PH" smtClean="0"/>
              <a:pPr/>
              <a:t>21</a:t>
            </a:fld>
            <a:endParaRPr lang="en-PH"/>
          </a:p>
        </p:txBody>
      </p:sp>
      <p:sp>
        <p:nvSpPr>
          <p:cNvPr id="8" name="Content Placeholder 13">
            <a:extLst>
              <a:ext uri="{FF2B5EF4-FFF2-40B4-BE49-F238E27FC236}">
                <a16:creationId xmlns:a16="http://schemas.microsoft.com/office/drawing/2014/main" id="{04F9820C-BD76-FD15-B963-FE7AE0736602}"/>
              </a:ext>
            </a:extLst>
          </p:cNvPr>
          <p:cNvSpPr txBox="1">
            <a:spLocks/>
          </p:cNvSpPr>
          <p:nvPr/>
        </p:nvSpPr>
        <p:spPr>
          <a:xfrm>
            <a:off x="304800" y="270147"/>
            <a:ext cx="8229600" cy="380999"/>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PH" b="1" dirty="0">
                <a:solidFill>
                  <a:srgbClr val="C00000"/>
                </a:solidFill>
                <a:latin typeface="Arial Black" panose="020B0A04020102020204" pitchFamily="34" charset="0"/>
              </a:rPr>
              <a:t>13.1</a:t>
            </a:r>
            <a:r>
              <a:rPr lang="en-PH" b="1" dirty="0">
                <a:solidFill>
                  <a:schemeClr val="accent1">
                    <a:lumMod val="75000"/>
                  </a:schemeClr>
                </a:solidFill>
                <a:latin typeface="Arial Black" panose="020B0A04020102020204" pitchFamily="34" charset="0"/>
              </a:rPr>
              <a:t> Land</a:t>
            </a:r>
            <a:endParaRPr lang="en-US" dirty="0">
              <a:solidFill>
                <a:schemeClr val="accent1">
                  <a:lumMod val="75000"/>
                </a:schemeClr>
              </a:solidFill>
              <a:latin typeface="Arial Black" panose="020B0A04020102020204" pitchFamily="34" charset="0"/>
            </a:endParaRPr>
          </a:p>
        </p:txBody>
      </p:sp>
      <p:sp>
        <p:nvSpPr>
          <p:cNvPr id="7" name="Content Placeholder 1">
            <a:extLst>
              <a:ext uri="{FF2B5EF4-FFF2-40B4-BE49-F238E27FC236}">
                <a16:creationId xmlns:a16="http://schemas.microsoft.com/office/drawing/2014/main" id="{356B043F-7E4C-5DC8-F239-9E613F671D13}"/>
              </a:ext>
            </a:extLst>
          </p:cNvPr>
          <p:cNvSpPr>
            <a:spLocks noGrp="1"/>
          </p:cNvSpPr>
          <p:nvPr>
            <p:ph idx="1"/>
          </p:nvPr>
        </p:nvSpPr>
        <p:spPr>
          <a:xfrm>
            <a:off x="457200" y="651146"/>
            <a:ext cx="8077200" cy="4013590"/>
          </a:xfrm>
        </p:spPr>
        <p:txBody>
          <a:bodyPr>
            <a:noAutofit/>
          </a:bodyPr>
          <a:lstStyle/>
          <a:p>
            <a:pPr marL="0" indent="0">
              <a:buNone/>
            </a:pPr>
            <a:r>
              <a:rPr lang="en-PH" sz="1800" b="1" dirty="0">
                <a:latin typeface="Century Gothic" panose="020B0502020202020204" pitchFamily="34" charset="0"/>
              </a:rPr>
              <a:t>Additional Documentary Requirements</a:t>
            </a:r>
          </a:p>
          <a:p>
            <a:pPr marL="0" indent="0">
              <a:buNone/>
            </a:pPr>
            <a:r>
              <a:rPr lang="en-PH" sz="1800" b="1" u="sng" dirty="0">
                <a:solidFill>
                  <a:srgbClr val="C00000"/>
                </a:solidFill>
                <a:latin typeface="Century Gothic" panose="020B0502020202020204" pitchFamily="34" charset="0"/>
              </a:rPr>
              <a:t>If unregistered land:</a:t>
            </a:r>
          </a:p>
          <a:p>
            <a:pPr marL="0" indent="0">
              <a:buNone/>
            </a:pPr>
            <a:endParaRPr lang="en-PH" sz="1600" dirty="0">
              <a:latin typeface="Century Gothic" panose="020B0502020202020204" pitchFamily="34" charset="0"/>
            </a:endParaRPr>
          </a:p>
          <a:p>
            <a:pPr lvl="0">
              <a:spcBef>
                <a:spcPts val="0"/>
              </a:spcBef>
              <a:spcAft>
                <a:spcPts val="1200"/>
              </a:spcAft>
              <a:buFont typeface="Wingdings" panose="05000000000000000000" pitchFamily="2" charset="2"/>
              <a:buChar char="ü"/>
            </a:pPr>
            <a:r>
              <a:rPr lang="en-PH" sz="1950" dirty="0">
                <a:latin typeface="Century Gothic" panose="020B0502020202020204" pitchFamily="34" charset="0"/>
              </a:rPr>
              <a:t>Certified photocopy of TD in the name of the procuring entity or previous owner with annotation of sale</a:t>
            </a:r>
          </a:p>
          <a:p>
            <a:pPr lvl="0">
              <a:spcBef>
                <a:spcPts val="0"/>
              </a:spcBef>
              <a:spcAft>
                <a:spcPts val="1200"/>
              </a:spcAft>
              <a:buFont typeface="Wingdings" panose="05000000000000000000" pitchFamily="2" charset="2"/>
              <a:buChar char="ü"/>
            </a:pPr>
            <a:r>
              <a:rPr lang="en-PH" sz="1950" dirty="0">
                <a:latin typeface="Century Gothic" panose="020B0502020202020204" pitchFamily="34" charset="0"/>
              </a:rPr>
              <a:t>Notarized Affidavit of Ownership</a:t>
            </a:r>
          </a:p>
          <a:p>
            <a:pPr lvl="0">
              <a:spcBef>
                <a:spcPts val="0"/>
              </a:spcBef>
              <a:spcAft>
                <a:spcPts val="1200"/>
              </a:spcAft>
              <a:buFont typeface="Wingdings" panose="05000000000000000000" pitchFamily="2" charset="2"/>
              <a:buChar char="ü"/>
            </a:pPr>
            <a:r>
              <a:rPr lang="en-PH" sz="1950" dirty="0">
                <a:latin typeface="Century Gothic" panose="020B0502020202020204" pitchFamily="34" charset="0"/>
              </a:rPr>
              <a:t>Certification from the City/Municipal Treasurer that the claimant is the sole entity paying the taxes for the property for the past five years</a:t>
            </a:r>
          </a:p>
          <a:p>
            <a:pPr lvl="0">
              <a:spcBef>
                <a:spcPts val="0"/>
              </a:spcBef>
              <a:spcAft>
                <a:spcPts val="1200"/>
              </a:spcAft>
              <a:buFont typeface="Wingdings" panose="05000000000000000000" pitchFamily="2" charset="2"/>
              <a:buChar char="ü"/>
            </a:pPr>
            <a:r>
              <a:rPr lang="en-PH" sz="1950" dirty="0">
                <a:latin typeface="Century Gothic" panose="020B0502020202020204" pitchFamily="34" charset="0"/>
              </a:rPr>
              <a:t>Notarized joint affidavit of two adjoining landowners or Barangay/Local Officials concerned attesting to the ownership of land</a:t>
            </a:r>
          </a:p>
        </p:txBody>
      </p:sp>
    </p:spTree>
    <p:extLst>
      <p:ext uri="{BB962C8B-B14F-4D97-AF65-F5344CB8AC3E}">
        <p14:creationId xmlns:p14="http://schemas.microsoft.com/office/powerpoint/2010/main" val="19523377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4664736"/>
            <a:ext cx="8229600" cy="273844"/>
          </a:xfrm>
        </p:spPr>
        <p:txBody>
          <a:bodyPr>
            <a:noAutofit/>
          </a:bodyPr>
          <a:lstStyle/>
          <a:p>
            <a:r>
              <a:rPr lang="en-US" sz="1400" dirty="0">
                <a:solidFill>
                  <a:srgbClr val="C00000"/>
                </a:solidFill>
                <a:effectLst/>
                <a:latin typeface="Franklin Gothic Medium" panose="020B0603020102020204" pitchFamily="34" charset="0"/>
                <a:cs typeface="Arial Black" panose="020B0604020202020204" pitchFamily="34" charset="0"/>
              </a:rPr>
              <a:t>Revised Documentary Requirement for Common Gov’t Transactions</a:t>
            </a:r>
            <a:endParaRPr lang="en-PH" sz="1400" dirty="0">
              <a:solidFill>
                <a:srgbClr val="C00000"/>
              </a:solidFill>
              <a:latin typeface="Franklin Gothic Medium" panose="020B0603020102020204" pitchFamily="34" charset="0"/>
              <a:cs typeface="Arial Black" panose="020B0604020202020204" pitchFamily="34" charset="0"/>
            </a:endParaRPr>
          </a:p>
        </p:txBody>
      </p:sp>
      <p:sp>
        <p:nvSpPr>
          <p:cNvPr id="5" name="Slide Number Placeholder 4"/>
          <p:cNvSpPr>
            <a:spLocks noGrp="1"/>
          </p:cNvSpPr>
          <p:nvPr>
            <p:ph type="sldNum" sz="quarter" idx="12"/>
          </p:nvPr>
        </p:nvSpPr>
        <p:spPr/>
        <p:txBody>
          <a:bodyPr/>
          <a:lstStyle/>
          <a:p>
            <a:fld id="{2B4F3DE5-73D1-4389-96C5-EE17B2611854}" type="slidenum">
              <a:rPr lang="en-PH" smtClean="0"/>
              <a:pPr/>
              <a:t>22</a:t>
            </a:fld>
            <a:endParaRPr lang="en-PH"/>
          </a:p>
        </p:txBody>
      </p:sp>
      <p:sp>
        <p:nvSpPr>
          <p:cNvPr id="8" name="Content Placeholder 13">
            <a:extLst>
              <a:ext uri="{FF2B5EF4-FFF2-40B4-BE49-F238E27FC236}">
                <a16:creationId xmlns:a16="http://schemas.microsoft.com/office/drawing/2014/main" id="{04F9820C-BD76-FD15-B963-FE7AE0736602}"/>
              </a:ext>
            </a:extLst>
          </p:cNvPr>
          <p:cNvSpPr txBox="1">
            <a:spLocks/>
          </p:cNvSpPr>
          <p:nvPr/>
        </p:nvSpPr>
        <p:spPr>
          <a:xfrm>
            <a:off x="304800" y="270147"/>
            <a:ext cx="8229600" cy="380999"/>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PH" b="1" dirty="0">
                <a:solidFill>
                  <a:srgbClr val="C00000"/>
                </a:solidFill>
                <a:latin typeface="Arial Black" panose="020B0A04020102020204" pitchFamily="34" charset="0"/>
              </a:rPr>
              <a:t>13.1</a:t>
            </a:r>
            <a:r>
              <a:rPr lang="en-PH" b="1" dirty="0">
                <a:solidFill>
                  <a:schemeClr val="accent1">
                    <a:lumMod val="75000"/>
                  </a:schemeClr>
                </a:solidFill>
                <a:latin typeface="Arial Black" panose="020B0A04020102020204" pitchFamily="34" charset="0"/>
              </a:rPr>
              <a:t> Land</a:t>
            </a:r>
            <a:endParaRPr lang="en-US" dirty="0">
              <a:solidFill>
                <a:schemeClr val="accent1">
                  <a:lumMod val="75000"/>
                </a:schemeClr>
              </a:solidFill>
              <a:latin typeface="Arial Black" panose="020B0A04020102020204" pitchFamily="34" charset="0"/>
            </a:endParaRPr>
          </a:p>
        </p:txBody>
      </p:sp>
      <p:sp>
        <p:nvSpPr>
          <p:cNvPr id="7" name="Content Placeholder 1">
            <a:extLst>
              <a:ext uri="{FF2B5EF4-FFF2-40B4-BE49-F238E27FC236}">
                <a16:creationId xmlns:a16="http://schemas.microsoft.com/office/drawing/2014/main" id="{356B043F-7E4C-5DC8-F239-9E613F671D13}"/>
              </a:ext>
            </a:extLst>
          </p:cNvPr>
          <p:cNvSpPr>
            <a:spLocks noGrp="1"/>
          </p:cNvSpPr>
          <p:nvPr>
            <p:ph idx="1"/>
          </p:nvPr>
        </p:nvSpPr>
        <p:spPr>
          <a:xfrm>
            <a:off x="457200" y="651146"/>
            <a:ext cx="8077200" cy="4013590"/>
          </a:xfrm>
        </p:spPr>
        <p:txBody>
          <a:bodyPr>
            <a:noAutofit/>
          </a:bodyPr>
          <a:lstStyle/>
          <a:p>
            <a:pPr marL="0" indent="0">
              <a:buNone/>
            </a:pPr>
            <a:r>
              <a:rPr lang="en-PH" sz="1800" b="1" dirty="0">
                <a:latin typeface="Century Gothic" panose="020B0502020202020204" pitchFamily="34" charset="0"/>
              </a:rPr>
              <a:t>Additional Documentary Requirements</a:t>
            </a:r>
          </a:p>
          <a:p>
            <a:pPr marL="0" indent="0">
              <a:buNone/>
            </a:pPr>
            <a:r>
              <a:rPr lang="en-PH" sz="1800" b="1" u="sng" dirty="0">
                <a:solidFill>
                  <a:srgbClr val="C00000"/>
                </a:solidFill>
                <a:latin typeface="Century Gothic" panose="020B0502020202020204" pitchFamily="34" charset="0"/>
              </a:rPr>
              <a:t>If unregistered land:</a:t>
            </a:r>
          </a:p>
          <a:p>
            <a:pPr marL="0" indent="0">
              <a:buNone/>
            </a:pPr>
            <a:endParaRPr lang="en-PH" dirty="0">
              <a:latin typeface="Century Gothic" panose="020B0502020202020204" pitchFamily="34" charset="0"/>
            </a:endParaRPr>
          </a:p>
          <a:p>
            <a:pPr lvl="0">
              <a:spcBef>
                <a:spcPts val="0"/>
              </a:spcBef>
              <a:spcAft>
                <a:spcPts val="1200"/>
              </a:spcAft>
              <a:buFont typeface="Wingdings" panose="05000000000000000000" pitchFamily="2" charset="2"/>
              <a:buChar char="ü"/>
            </a:pPr>
            <a:r>
              <a:rPr lang="en-PH" dirty="0">
                <a:latin typeface="Century Gothic" panose="020B0502020202020204" pitchFamily="34" charset="0"/>
              </a:rPr>
              <a:t>Such other documents deemed necessary for the </a:t>
            </a:r>
            <a:r>
              <a:rPr lang="en-PH" dirty="0" err="1">
                <a:latin typeface="Century Gothic" panose="020B0502020202020204" pitchFamily="34" charset="0"/>
              </a:rPr>
              <a:t>auditorial</a:t>
            </a:r>
            <a:r>
              <a:rPr lang="en-PH" dirty="0">
                <a:latin typeface="Century Gothic" panose="020B0502020202020204" pitchFamily="34" charset="0"/>
              </a:rPr>
              <a:t> review and in the technical evaluation thereof</a:t>
            </a:r>
          </a:p>
          <a:p>
            <a:pPr lvl="0">
              <a:spcBef>
                <a:spcPts val="0"/>
              </a:spcBef>
              <a:spcAft>
                <a:spcPts val="1200"/>
              </a:spcAft>
              <a:buFont typeface="Wingdings" panose="05000000000000000000" pitchFamily="2" charset="2"/>
              <a:buChar char="ü"/>
            </a:pPr>
            <a:r>
              <a:rPr lang="en-PH" dirty="0">
                <a:latin typeface="Century Gothic" panose="020B0502020202020204" pitchFamily="34" charset="0"/>
              </a:rPr>
              <a:t>If claim for payment or amount of sale exceeds P50,000 (EO No. 1035), certified photocopy of Claimant’s Surety/Indemnity Bond issued by any Insurance Company duly accredited by the Insurance Commission</a:t>
            </a:r>
          </a:p>
          <a:p>
            <a:pPr lvl="0">
              <a:spcBef>
                <a:spcPts val="0"/>
              </a:spcBef>
              <a:spcAft>
                <a:spcPts val="1200"/>
              </a:spcAft>
              <a:buFont typeface="Wingdings" panose="05000000000000000000" pitchFamily="2" charset="2"/>
              <a:buChar char="ü"/>
            </a:pPr>
            <a:endParaRPr lang="en-PH" sz="1950" dirty="0">
              <a:latin typeface="Century Gothic" panose="020B0502020202020204" pitchFamily="34" charset="0"/>
            </a:endParaRPr>
          </a:p>
        </p:txBody>
      </p:sp>
    </p:spTree>
    <p:extLst>
      <p:ext uri="{BB962C8B-B14F-4D97-AF65-F5344CB8AC3E}">
        <p14:creationId xmlns:p14="http://schemas.microsoft.com/office/powerpoint/2010/main" val="39129167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4664736"/>
            <a:ext cx="8229600" cy="273844"/>
          </a:xfrm>
        </p:spPr>
        <p:txBody>
          <a:bodyPr>
            <a:noAutofit/>
          </a:bodyPr>
          <a:lstStyle/>
          <a:p>
            <a:r>
              <a:rPr lang="en-US" sz="1400" dirty="0">
                <a:solidFill>
                  <a:srgbClr val="C00000"/>
                </a:solidFill>
                <a:effectLst/>
                <a:latin typeface="Franklin Gothic Medium" panose="020B0603020102020204" pitchFamily="34" charset="0"/>
                <a:cs typeface="Arial Black" panose="020B0604020202020204" pitchFamily="34" charset="0"/>
              </a:rPr>
              <a:t>Revised Documentary Requirement for Common Gov’t Transactions</a:t>
            </a:r>
            <a:endParaRPr lang="en-PH" sz="1400" dirty="0">
              <a:solidFill>
                <a:srgbClr val="C00000"/>
              </a:solidFill>
              <a:latin typeface="Franklin Gothic Medium" panose="020B0603020102020204" pitchFamily="34" charset="0"/>
              <a:cs typeface="Arial Black" panose="020B0604020202020204" pitchFamily="34" charset="0"/>
            </a:endParaRPr>
          </a:p>
        </p:txBody>
      </p:sp>
      <p:sp>
        <p:nvSpPr>
          <p:cNvPr id="5" name="Slide Number Placeholder 4"/>
          <p:cNvSpPr>
            <a:spLocks noGrp="1"/>
          </p:cNvSpPr>
          <p:nvPr>
            <p:ph type="sldNum" sz="quarter" idx="12"/>
          </p:nvPr>
        </p:nvSpPr>
        <p:spPr/>
        <p:txBody>
          <a:bodyPr/>
          <a:lstStyle/>
          <a:p>
            <a:fld id="{2B4F3DE5-73D1-4389-96C5-EE17B2611854}" type="slidenum">
              <a:rPr lang="en-PH" smtClean="0"/>
              <a:pPr/>
              <a:t>23</a:t>
            </a:fld>
            <a:endParaRPr lang="en-PH"/>
          </a:p>
        </p:txBody>
      </p:sp>
      <p:sp>
        <p:nvSpPr>
          <p:cNvPr id="8" name="Content Placeholder 13">
            <a:extLst>
              <a:ext uri="{FF2B5EF4-FFF2-40B4-BE49-F238E27FC236}">
                <a16:creationId xmlns:a16="http://schemas.microsoft.com/office/drawing/2014/main" id="{04F9820C-BD76-FD15-B963-FE7AE0736602}"/>
              </a:ext>
            </a:extLst>
          </p:cNvPr>
          <p:cNvSpPr txBox="1">
            <a:spLocks/>
          </p:cNvSpPr>
          <p:nvPr/>
        </p:nvSpPr>
        <p:spPr>
          <a:xfrm>
            <a:off x="304800" y="270147"/>
            <a:ext cx="8229600" cy="380999"/>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PH" b="1" dirty="0">
                <a:solidFill>
                  <a:srgbClr val="C00000"/>
                </a:solidFill>
                <a:latin typeface="Arial Black" panose="020B0A04020102020204" pitchFamily="34" charset="0"/>
              </a:rPr>
              <a:t>13.1</a:t>
            </a:r>
            <a:r>
              <a:rPr lang="en-PH" b="1" dirty="0">
                <a:solidFill>
                  <a:schemeClr val="accent1">
                    <a:lumMod val="75000"/>
                  </a:schemeClr>
                </a:solidFill>
                <a:latin typeface="Arial Black" panose="020B0A04020102020204" pitchFamily="34" charset="0"/>
              </a:rPr>
              <a:t> Land</a:t>
            </a:r>
            <a:endParaRPr lang="en-US" dirty="0">
              <a:solidFill>
                <a:schemeClr val="accent1">
                  <a:lumMod val="75000"/>
                </a:schemeClr>
              </a:solidFill>
              <a:latin typeface="Arial Black" panose="020B0A04020102020204" pitchFamily="34" charset="0"/>
            </a:endParaRPr>
          </a:p>
        </p:txBody>
      </p:sp>
      <p:sp>
        <p:nvSpPr>
          <p:cNvPr id="7" name="Content Placeholder 1">
            <a:extLst>
              <a:ext uri="{FF2B5EF4-FFF2-40B4-BE49-F238E27FC236}">
                <a16:creationId xmlns:a16="http://schemas.microsoft.com/office/drawing/2014/main" id="{356B043F-7E4C-5DC8-F239-9E613F671D13}"/>
              </a:ext>
            </a:extLst>
          </p:cNvPr>
          <p:cNvSpPr>
            <a:spLocks noGrp="1"/>
          </p:cNvSpPr>
          <p:nvPr>
            <p:ph idx="1"/>
          </p:nvPr>
        </p:nvSpPr>
        <p:spPr>
          <a:xfrm>
            <a:off x="457200" y="651146"/>
            <a:ext cx="8077200" cy="4013590"/>
          </a:xfrm>
        </p:spPr>
        <p:txBody>
          <a:bodyPr>
            <a:noAutofit/>
          </a:bodyPr>
          <a:lstStyle/>
          <a:p>
            <a:pPr marL="0" indent="0">
              <a:buNone/>
            </a:pPr>
            <a:r>
              <a:rPr lang="en-PH" sz="1800" b="1" dirty="0">
                <a:latin typeface="Century Gothic" panose="020B0502020202020204" pitchFamily="34" charset="0"/>
              </a:rPr>
              <a:t>Additional Documentary Requirements</a:t>
            </a:r>
          </a:p>
          <a:p>
            <a:pPr marL="0" indent="0">
              <a:buNone/>
            </a:pPr>
            <a:r>
              <a:rPr lang="en-PH" sz="1800" b="1" u="sng" dirty="0">
                <a:solidFill>
                  <a:srgbClr val="C00000"/>
                </a:solidFill>
                <a:latin typeface="Century Gothic" panose="020B0502020202020204" pitchFamily="34" charset="0"/>
              </a:rPr>
              <a:t>For payment of Court Decision:</a:t>
            </a:r>
          </a:p>
          <a:p>
            <a:pPr marL="0" indent="0">
              <a:buNone/>
            </a:pPr>
            <a:endParaRPr lang="en-PH" dirty="0">
              <a:latin typeface="Century Gothic" panose="020B0502020202020204" pitchFamily="34" charset="0"/>
            </a:endParaRPr>
          </a:p>
          <a:p>
            <a:pPr lvl="0">
              <a:spcBef>
                <a:spcPts val="0"/>
              </a:spcBef>
              <a:spcAft>
                <a:spcPts val="1200"/>
              </a:spcAft>
              <a:buFont typeface="Wingdings" panose="05000000000000000000" pitchFamily="2" charset="2"/>
              <a:buChar char="ü"/>
            </a:pPr>
            <a:r>
              <a:rPr lang="en-PH" dirty="0">
                <a:latin typeface="Century Gothic" panose="020B0502020202020204" pitchFamily="34" charset="0"/>
              </a:rPr>
              <a:t>Certified photocopy of Court Decision registered with the Register of Deeds where the land is located including all annexes referred to in the court decision</a:t>
            </a:r>
          </a:p>
          <a:p>
            <a:pPr lvl="0">
              <a:spcBef>
                <a:spcPts val="0"/>
              </a:spcBef>
              <a:spcAft>
                <a:spcPts val="1200"/>
              </a:spcAft>
              <a:buFont typeface="Wingdings" panose="05000000000000000000" pitchFamily="2" charset="2"/>
              <a:buChar char="ü"/>
            </a:pPr>
            <a:r>
              <a:rPr lang="en-PH" dirty="0">
                <a:latin typeface="Century Gothic" panose="020B0502020202020204" pitchFamily="34" charset="0"/>
              </a:rPr>
              <a:t>Certified true copy of TCT for registered land, and TD in the name of the previous owner for unregistered land with court decision duly annotated</a:t>
            </a:r>
          </a:p>
          <a:p>
            <a:pPr lvl="0">
              <a:spcBef>
                <a:spcPts val="0"/>
              </a:spcBef>
              <a:spcAft>
                <a:spcPts val="1200"/>
              </a:spcAft>
              <a:buFont typeface="Wingdings" panose="05000000000000000000" pitchFamily="2" charset="2"/>
              <a:buChar char="ü"/>
            </a:pPr>
            <a:r>
              <a:rPr lang="en-PH" dirty="0">
                <a:latin typeface="Century Gothic" panose="020B0502020202020204" pitchFamily="34" charset="0"/>
              </a:rPr>
              <a:t>Certificate of Finality of Decision</a:t>
            </a:r>
          </a:p>
          <a:p>
            <a:pPr lvl="0">
              <a:spcBef>
                <a:spcPts val="0"/>
              </a:spcBef>
              <a:spcAft>
                <a:spcPts val="1200"/>
              </a:spcAft>
              <a:buFont typeface="Wingdings" panose="05000000000000000000" pitchFamily="2" charset="2"/>
              <a:buChar char="ü"/>
            </a:pPr>
            <a:endParaRPr lang="en-PH" sz="1950" dirty="0">
              <a:latin typeface="Century Gothic" panose="020B0502020202020204" pitchFamily="34" charset="0"/>
            </a:endParaRPr>
          </a:p>
        </p:txBody>
      </p:sp>
    </p:spTree>
    <p:extLst>
      <p:ext uri="{BB962C8B-B14F-4D97-AF65-F5344CB8AC3E}">
        <p14:creationId xmlns:p14="http://schemas.microsoft.com/office/powerpoint/2010/main" val="30390951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4664736"/>
            <a:ext cx="8229600" cy="273844"/>
          </a:xfrm>
        </p:spPr>
        <p:txBody>
          <a:bodyPr>
            <a:noAutofit/>
          </a:bodyPr>
          <a:lstStyle/>
          <a:p>
            <a:r>
              <a:rPr lang="en-US" sz="1400" dirty="0">
                <a:solidFill>
                  <a:srgbClr val="C00000"/>
                </a:solidFill>
                <a:effectLst/>
                <a:latin typeface="Franklin Gothic Medium" panose="020B0603020102020204" pitchFamily="34" charset="0"/>
                <a:cs typeface="Arial Black" panose="020B0604020202020204" pitchFamily="34" charset="0"/>
              </a:rPr>
              <a:t>Revised Documentary Requirement for Common Gov’t Transactions</a:t>
            </a:r>
            <a:endParaRPr lang="en-PH" sz="1400" dirty="0">
              <a:solidFill>
                <a:srgbClr val="C00000"/>
              </a:solidFill>
              <a:latin typeface="Franklin Gothic Medium" panose="020B0603020102020204" pitchFamily="34" charset="0"/>
              <a:cs typeface="Arial Black" panose="020B0604020202020204" pitchFamily="34" charset="0"/>
            </a:endParaRPr>
          </a:p>
        </p:txBody>
      </p:sp>
      <p:sp>
        <p:nvSpPr>
          <p:cNvPr id="5" name="Slide Number Placeholder 4"/>
          <p:cNvSpPr>
            <a:spLocks noGrp="1"/>
          </p:cNvSpPr>
          <p:nvPr>
            <p:ph type="sldNum" sz="quarter" idx="12"/>
          </p:nvPr>
        </p:nvSpPr>
        <p:spPr/>
        <p:txBody>
          <a:bodyPr/>
          <a:lstStyle/>
          <a:p>
            <a:fld id="{2B4F3DE5-73D1-4389-96C5-EE17B2611854}" type="slidenum">
              <a:rPr lang="en-PH" smtClean="0"/>
              <a:pPr/>
              <a:t>24</a:t>
            </a:fld>
            <a:endParaRPr lang="en-PH"/>
          </a:p>
        </p:txBody>
      </p:sp>
      <p:sp>
        <p:nvSpPr>
          <p:cNvPr id="8" name="Content Placeholder 13">
            <a:extLst>
              <a:ext uri="{FF2B5EF4-FFF2-40B4-BE49-F238E27FC236}">
                <a16:creationId xmlns:a16="http://schemas.microsoft.com/office/drawing/2014/main" id="{04F9820C-BD76-FD15-B963-FE7AE0736602}"/>
              </a:ext>
            </a:extLst>
          </p:cNvPr>
          <p:cNvSpPr txBox="1">
            <a:spLocks/>
          </p:cNvSpPr>
          <p:nvPr/>
        </p:nvSpPr>
        <p:spPr>
          <a:xfrm>
            <a:off x="304800" y="270147"/>
            <a:ext cx="8229600" cy="380999"/>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PH" b="1" dirty="0">
                <a:solidFill>
                  <a:schemeClr val="accent1">
                    <a:lumMod val="75000"/>
                  </a:schemeClr>
                </a:solidFill>
                <a:latin typeface="Arial Black" panose="020B0A04020102020204" pitchFamily="34" charset="0"/>
              </a:rPr>
              <a:t>13.2 Structure/House</a:t>
            </a:r>
            <a:endParaRPr lang="en-US" dirty="0">
              <a:solidFill>
                <a:schemeClr val="accent1">
                  <a:lumMod val="75000"/>
                </a:schemeClr>
              </a:solidFill>
              <a:latin typeface="Arial Black" panose="020B0A04020102020204" pitchFamily="34" charset="0"/>
            </a:endParaRPr>
          </a:p>
        </p:txBody>
      </p:sp>
      <p:sp>
        <p:nvSpPr>
          <p:cNvPr id="7" name="Content Placeholder 1">
            <a:extLst>
              <a:ext uri="{FF2B5EF4-FFF2-40B4-BE49-F238E27FC236}">
                <a16:creationId xmlns:a16="http://schemas.microsoft.com/office/drawing/2014/main" id="{356B043F-7E4C-5DC8-F239-9E613F671D13}"/>
              </a:ext>
            </a:extLst>
          </p:cNvPr>
          <p:cNvSpPr>
            <a:spLocks noGrp="1"/>
          </p:cNvSpPr>
          <p:nvPr>
            <p:ph idx="1"/>
          </p:nvPr>
        </p:nvSpPr>
        <p:spPr>
          <a:xfrm>
            <a:off x="457200" y="651146"/>
            <a:ext cx="8077200" cy="4013590"/>
          </a:xfrm>
        </p:spPr>
        <p:txBody>
          <a:bodyPr>
            <a:noAutofit/>
          </a:bodyPr>
          <a:lstStyle/>
          <a:p>
            <a:pPr marL="0" indent="0">
              <a:spcBef>
                <a:spcPts val="600"/>
              </a:spcBef>
              <a:spcAft>
                <a:spcPts val="1200"/>
              </a:spcAft>
              <a:buNone/>
            </a:pPr>
            <a:r>
              <a:rPr lang="en-PH" sz="1800" b="1" dirty="0">
                <a:latin typeface="Century Gothic" panose="020B0502020202020204" pitchFamily="34" charset="0"/>
              </a:rPr>
              <a:t>Documentary Requirements</a:t>
            </a:r>
            <a:endParaRPr lang="en-PH" dirty="0">
              <a:latin typeface="Century Gothic" panose="020B0502020202020204" pitchFamily="34" charset="0"/>
            </a:endParaRPr>
          </a:p>
          <a:p>
            <a:pPr lvl="0">
              <a:spcBef>
                <a:spcPts val="600"/>
              </a:spcBef>
              <a:spcAft>
                <a:spcPts val="600"/>
              </a:spcAft>
              <a:buFont typeface="Wingdings" panose="05000000000000000000" pitchFamily="2" charset="2"/>
              <a:buChar char="ü"/>
            </a:pPr>
            <a:r>
              <a:rPr lang="en-PH" dirty="0">
                <a:latin typeface="Century Gothic" panose="020B0502020202020204" pitchFamily="34" charset="0"/>
              </a:rPr>
              <a:t>Approved and Notarized Agreement to Demolish and Remove Improvements (ADRI) / Notarized voluntary undertaking to vacate the project area</a:t>
            </a:r>
          </a:p>
          <a:p>
            <a:pPr lvl="0">
              <a:spcBef>
                <a:spcPts val="600"/>
              </a:spcBef>
              <a:spcAft>
                <a:spcPts val="600"/>
              </a:spcAft>
              <a:buFont typeface="Wingdings" panose="05000000000000000000" pitchFamily="2" charset="2"/>
              <a:buChar char="ü"/>
            </a:pPr>
            <a:r>
              <a:rPr lang="en-PH" dirty="0">
                <a:latin typeface="Century Gothic" panose="020B0502020202020204" pitchFamily="34" charset="0"/>
              </a:rPr>
              <a:t>Sketch plan/drawing of house/structure</a:t>
            </a:r>
          </a:p>
          <a:p>
            <a:pPr lvl="0">
              <a:spcBef>
                <a:spcPts val="600"/>
              </a:spcBef>
              <a:spcAft>
                <a:spcPts val="600"/>
              </a:spcAft>
              <a:buFont typeface="Wingdings" panose="05000000000000000000" pitchFamily="2" charset="2"/>
              <a:buChar char="ü"/>
            </a:pPr>
            <a:r>
              <a:rPr lang="en-PH" dirty="0">
                <a:latin typeface="Century Gothic" panose="020B0502020202020204" pitchFamily="34" charset="0"/>
              </a:rPr>
              <a:t>Notarized landowner’s waiver of rights/quitclaim to affected houses/structures or establishments if payment will be made to claimants other than the owner</a:t>
            </a:r>
          </a:p>
          <a:p>
            <a:pPr lvl="0">
              <a:spcBef>
                <a:spcPts val="600"/>
              </a:spcBef>
              <a:spcAft>
                <a:spcPts val="600"/>
              </a:spcAft>
              <a:buFont typeface="Wingdings" panose="05000000000000000000" pitchFamily="2" charset="2"/>
              <a:buChar char="ü"/>
            </a:pPr>
            <a:r>
              <a:rPr lang="en-PH" dirty="0">
                <a:latin typeface="Century Gothic" panose="020B0502020202020204" pitchFamily="34" charset="0"/>
              </a:rPr>
              <a:t>Pictures of the structures before, during and after the demolition</a:t>
            </a:r>
          </a:p>
          <a:p>
            <a:pPr lvl="0">
              <a:spcBef>
                <a:spcPts val="0"/>
              </a:spcBef>
              <a:spcAft>
                <a:spcPts val="1200"/>
              </a:spcAft>
              <a:buFont typeface="Wingdings" panose="05000000000000000000" pitchFamily="2" charset="2"/>
              <a:buChar char="ü"/>
            </a:pPr>
            <a:endParaRPr lang="en-PH" sz="1950" dirty="0">
              <a:latin typeface="Century Gothic" panose="020B0502020202020204" pitchFamily="34" charset="0"/>
            </a:endParaRPr>
          </a:p>
        </p:txBody>
      </p:sp>
    </p:spTree>
    <p:extLst>
      <p:ext uri="{BB962C8B-B14F-4D97-AF65-F5344CB8AC3E}">
        <p14:creationId xmlns:p14="http://schemas.microsoft.com/office/powerpoint/2010/main" val="41233167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4664736"/>
            <a:ext cx="8229600" cy="273844"/>
          </a:xfrm>
        </p:spPr>
        <p:txBody>
          <a:bodyPr>
            <a:noAutofit/>
          </a:bodyPr>
          <a:lstStyle/>
          <a:p>
            <a:r>
              <a:rPr lang="en-US" sz="1400" dirty="0">
                <a:solidFill>
                  <a:srgbClr val="C00000"/>
                </a:solidFill>
                <a:effectLst/>
                <a:latin typeface="Franklin Gothic Medium" panose="020B0603020102020204" pitchFamily="34" charset="0"/>
                <a:cs typeface="Arial Black" panose="020B0604020202020204" pitchFamily="34" charset="0"/>
              </a:rPr>
              <a:t>Revised Documentary Requirement for Common Gov’t Transactions</a:t>
            </a:r>
            <a:endParaRPr lang="en-PH" sz="1400" dirty="0">
              <a:solidFill>
                <a:srgbClr val="C00000"/>
              </a:solidFill>
              <a:latin typeface="Franklin Gothic Medium" panose="020B0603020102020204" pitchFamily="34" charset="0"/>
              <a:cs typeface="Arial Black" panose="020B0604020202020204" pitchFamily="34" charset="0"/>
            </a:endParaRPr>
          </a:p>
        </p:txBody>
      </p:sp>
      <p:sp>
        <p:nvSpPr>
          <p:cNvPr id="5" name="Slide Number Placeholder 4"/>
          <p:cNvSpPr>
            <a:spLocks noGrp="1"/>
          </p:cNvSpPr>
          <p:nvPr>
            <p:ph type="sldNum" sz="quarter" idx="12"/>
          </p:nvPr>
        </p:nvSpPr>
        <p:spPr/>
        <p:txBody>
          <a:bodyPr/>
          <a:lstStyle/>
          <a:p>
            <a:fld id="{2B4F3DE5-73D1-4389-96C5-EE17B2611854}" type="slidenum">
              <a:rPr lang="en-PH" smtClean="0"/>
              <a:pPr/>
              <a:t>25</a:t>
            </a:fld>
            <a:endParaRPr lang="en-PH"/>
          </a:p>
        </p:txBody>
      </p:sp>
      <p:sp>
        <p:nvSpPr>
          <p:cNvPr id="8" name="Content Placeholder 13">
            <a:extLst>
              <a:ext uri="{FF2B5EF4-FFF2-40B4-BE49-F238E27FC236}">
                <a16:creationId xmlns:a16="http://schemas.microsoft.com/office/drawing/2014/main" id="{04F9820C-BD76-FD15-B963-FE7AE0736602}"/>
              </a:ext>
            </a:extLst>
          </p:cNvPr>
          <p:cNvSpPr txBox="1">
            <a:spLocks/>
          </p:cNvSpPr>
          <p:nvPr/>
        </p:nvSpPr>
        <p:spPr>
          <a:xfrm>
            <a:off x="304800" y="270147"/>
            <a:ext cx="8229600" cy="380999"/>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PH" b="1" dirty="0">
                <a:solidFill>
                  <a:srgbClr val="C00000"/>
                </a:solidFill>
                <a:latin typeface="Arial Black" panose="020B0A04020102020204" pitchFamily="34" charset="0"/>
              </a:rPr>
              <a:t>13.2</a:t>
            </a:r>
            <a:r>
              <a:rPr lang="en-PH" b="1" dirty="0">
                <a:solidFill>
                  <a:schemeClr val="accent1">
                    <a:lumMod val="75000"/>
                  </a:schemeClr>
                </a:solidFill>
                <a:latin typeface="Arial Black" panose="020B0A04020102020204" pitchFamily="34" charset="0"/>
              </a:rPr>
              <a:t> Structure/House</a:t>
            </a:r>
            <a:endParaRPr lang="en-US" dirty="0">
              <a:solidFill>
                <a:schemeClr val="accent1">
                  <a:lumMod val="75000"/>
                </a:schemeClr>
              </a:solidFill>
              <a:latin typeface="Arial Black" panose="020B0A04020102020204" pitchFamily="34" charset="0"/>
            </a:endParaRPr>
          </a:p>
        </p:txBody>
      </p:sp>
      <p:sp>
        <p:nvSpPr>
          <p:cNvPr id="7" name="Content Placeholder 1">
            <a:extLst>
              <a:ext uri="{FF2B5EF4-FFF2-40B4-BE49-F238E27FC236}">
                <a16:creationId xmlns:a16="http://schemas.microsoft.com/office/drawing/2014/main" id="{356B043F-7E4C-5DC8-F239-9E613F671D13}"/>
              </a:ext>
            </a:extLst>
          </p:cNvPr>
          <p:cNvSpPr>
            <a:spLocks noGrp="1"/>
          </p:cNvSpPr>
          <p:nvPr>
            <p:ph idx="1"/>
          </p:nvPr>
        </p:nvSpPr>
        <p:spPr>
          <a:xfrm>
            <a:off x="457200" y="651146"/>
            <a:ext cx="8077200" cy="4013590"/>
          </a:xfrm>
        </p:spPr>
        <p:txBody>
          <a:bodyPr>
            <a:noAutofit/>
          </a:bodyPr>
          <a:lstStyle/>
          <a:p>
            <a:pPr marL="0" indent="0">
              <a:spcBef>
                <a:spcPts val="600"/>
              </a:spcBef>
              <a:spcAft>
                <a:spcPts val="1200"/>
              </a:spcAft>
              <a:buNone/>
            </a:pPr>
            <a:r>
              <a:rPr lang="en-PH" sz="1800" b="1" dirty="0">
                <a:latin typeface="Century Gothic" panose="020B0502020202020204" pitchFamily="34" charset="0"/>
              </a:rPr>
              <a:t>Documentary Requirements</a:t>
            </a:r>
            <a:endParaRPr lang="en-PH" dirty="0">
              <a:latin typeface="Century Gothic" panose="020B0502020202020204" pitchFamily="34" charset="0"/>
            </a:endParaRPr>
          </a:p>
          <a:p>
            <a:pPr lvl="0">
              <a:spcBef>
                <a:spcPts val="600"/>
              </a:spcBef>
              <a:spcAft>
                <a:spcPts val="600"/>
              </a:spcAft>
              <a:buFont typeface="Wingdings" panose="05000000000000000000" pitchFamily="2" charset="2"/>
              <a:buChar char="ü"/>
            </a:pPr>
            <a:r>
              <a:rPr lang="en-PH" dirty="0">
                <a:latin typeface="Century Gothic" panose="020B0502020202020204" pitchFamily="34" charset="0"/>
              </a:rPr>
              <a:t>Certified true copy of owner’s identification (ID), Residence Certificate and Barangay Clearance</a:t>
            </a:r>
          </a:p>
          <a:p>
            <a:pPr lvl="0">
              <a:spcBef>
                <a:spcPts val="600"/>
              </a:spcBef>
              <a:spcAft>
                <a:spcPts val="600"/>
              </a:spcAft>
              <a:buFont typeface="Wingdings" panose="05000000000000000000" pitchFamily="2" charset="2"/>
              <a:buChar char="ü"/>
            </a:pPr>
            <a:r>
              <a:rPr lang="en-PH" dirty="0">
                <a:latin typeface="Century Gothic" panose="020B0502020202020204" pitchFamily="34" charset="0"/>
              </a:rPr>
              <a:t>Computation of Replacement Cost duly approved by implementing Office Director supported with current abstract of canvass of construction materials</a:t>
            </a:r>
          </a:p>
          <a:p>
            <a:pPr lvl="0">
              <a:spcBef>
                <a:spcPts val="600"/>
              </a:spcBef>
              <a:spcAft>
                <a:spcPts val="600"/>
              </a:spcAft>
              <a:buFont typeface="Wingdings" panose="05000000000000000000" pitchFamily="2" charset="2"/>
              <a:buChar char="ü"/>
            </a:pPr>
            <a:r>
              <a:rPr lang="en-PH" dirty="0">
                <a:latin typeface="Century Gothic" panose="020B0502020202020204" pitchFamily="34" charset="0"/>
              </a:rPr>
              <a:t>Certificate of Total Demolition</a:t>
            </a:r>
          </a:p>
          <a:p>
            <a:pPr lvl="0">
              <a:spcBef>
                <a:spcPts val="600"/>
              </a:spcBef>
              <a:spcAft>
                <a:spcPts val="600"/>
              </a:spcAft>
              <a:buFont typeface="Wingdings" panose="05000000000000000000" pitchFamily="2" charset="2"/>
              <a:buChar char="ü"/>
            </a:pPr>
            <a:r>
              <a:rPr lang="en-PH" dirty="0">
                <a:latin typeface="Century Gothic" panose="020B0502020202020204" pitchFamily="34" charset="0"/>
              </a:rPr>
              <a:t>Map showing the location of the structure/house in the project-affected area</a:t>
            </a:r>
          </a:p>
          <a:p>
            <a:pPr lvl="0">
              <a:spcBef>
                <a:spcPts val="0"/>
              </a:spcBef>
              <a:spcAft>
                <a:spcPts val="1200"/>
              </a:spcAft>
              <a:buFont typeface="Wingdings" panose="05000000000000000000" pitchFamily="2" charset="2"/>
              <a:buChar char="ü"/>
            </a:pPr>
            <a:endParaRPr lang="en-PH" sz="1950" dirty="0">
              <a:latin typeface="Century Gothic" panose="020B0502020202020204" pitchFamily="34" charset="0"/>
            </a:endParaRPr>
          </a:p>
        </p:txBody>
      </p:sp>
    </p:spTree>
    <p:extLst>
      <p:ext uri="{BB962C8B-B14F-4D97-AF65-F5344CB8AC3E}">
        <p14:creationId xmlns:p14="http://schemas.microsoft.com/office/powerpoint/2010/main" val="41155759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4664736"/>
            <a:ext cx="8229600" cy="273844"/>
          </a:xfrm>
        </p:spPr>
        <p:txBody>
          <a:bodyPr>
            <a:noAutofit/>
          </a:bodyPr>
          <a:lstStyle/>
          <a:p>
            <a:r>
              <a:rPr lang="en-US" sz="1400" dirty="0">
                <a:solidFill>
                  <a:srgbClr val="C00000"/>
                </a:solidFill>
                <a:effectLst/>
                <a:latin typeface="Franklin Gothic Medium" panose="020B0603020102020204" pitchFamily="34" charset="0"/>
                <a:cs typeface="Arial Black" panose="020B0604020202020204" pitchFamily="34" charset="0"/>
              </a:rPr>
              <a:t>Revised Documentary Requirement for Common Gov’t Transactions</a:t>
            </a:r>
            <a:endParaRPr lang="en-PH" sz="1400" dirty="0">
              <a:solidFill>
                <a:srgbClr val="C00000"/>
              </a:solidFill>
              <a:latin typeface="Franklin Gothic Medium" panose="020B0603020102020204" pitchFamily="34" charset="0"/>
              <a:cs typeface="Arial Black" panose="020B0604020202020204" pitchFamily="34" charset="0"/>
            </a:endParaRPr>
          </a:p>
        </p:txBody>
      </p:sp>
      <p:sp>
        <p:nvSpPr>
          <p:cNvPr id="5" name="Slide Number Placeholder 4"/>
          <p:cNvSpPr>
            <a:spLocks noGrp="1"/>
          </p:cNvSpPr>
          <p:nvPr>
            <p:ph type="sldNum" sz="quarter" idx="12"/>
          </p:nvPr>
        </p:nvSpPr>
        <p:spPr/>
        <p:txBody>
          <a:bodyPr/>
          <a:lstStyle/>
          <a:p>
            <a:fld id="{2B4F3DE5-73D1-4389-96C5-EE17B2611854}" type="slidenum">
              <a:rPr lang="en-PH" smtClean="0"/>
              <a:pPr/>
              <a:t>26</a:t>
            </a:fld>
            <a:endParaRPr lang="en-PH"/>
          </a:p>
        </p:txBody>
      </p:sp>
      <p:sp>
        <p:nvSpPr>
          <p:cNvPr id="8" name="Content Placeholder 13">
            <a:extLst>
              <a:ext uri="{FF2B5EF4-FFF2-40B4-BE49-F238E27FC236}">
                <a16:creationId xmlns:a16="http://schemas.microsoft.com/office/drawing/2014/main" id="{04F9820C-BD76-FD15-B963-FE7AE0736602}"/>
              </a:ext>
            </a:extLst>
          </p:cNvPr>
          <p:cNvSpPr txBox="1">
            <a:spLocks/>
          </p:cNvSpPr>
          <p:nvPr/>
        </p:nvSpPr>
        <p:spPr>
          <a:xfrm>
            <a:off x="304800" y="270147"/>
            <a:ext cx="8229600" cy="380999"/>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PH" b="1" dirty="0">
                <a:solidFill>
                  <a:srgbClr val="C00000"/>
                </a:solidFill>
                <a:latin typeface="Arial Black" panose="020B0A04020102020204" pitchFamily="34" charset="0"/>
              </a:rPr>
              <a:t>13.2</a:t>
            </a:r>
            <a:r>
              <a:rPr lang="en-PH" b="1" dirty="0">
                <a:solidFill>
                  <a:schemeClr val="accent1">
                    <a:lumMod val="75000"/>
                  </a:schemeClr>
                </a:solidFill>
                <a:latin typeface="Arial Black" panose="020B0A04020102020204" pitchFamily="34" charset="0"/>
              </a:rPr>
              <a:t> Structure/House</a:t>
            </a:r>
            <a:endParaRPr lang="en-US" dirty="0">
              <a:solidFill>
                <a:schemeClr val="accent1">
                  <a:lumMod val="75000"/>
                </a:schemeClr>
              </a:solidFill>
              <a:latin typeface="Arial Black" panose="020B0A04020102020204" pitchFamily="34" charset="0"/>
            </a:endParaRPr>
          </a:p>
        </p:txBody>
      </p:sp>
      <p:sp>
        <p:nvSpPr>
          <p:cNvPr id="7" name="Content Placeholder 1">
            <a:extLst>
              <a:ext uri="{FF2B5EF4-FFF2-40B4-BE49-F238E27FC236}">
                <a16:creationId xmlns:a16="http://schemas.microsoft.com/office/drawing/2014/main" id="{356B043F-7E4C-5DC8-F239-9E613F671D13}"/>
              </a:ext>
            </a:extLst>
          </p:cNvPr>
          <p:cNvSpPr>
            <a:spLocks noGrp="1"/>
          </p:cNvSpPr>
          <p:nvPr>
            <p:ph idx="1"/>
          </p:nvPr>
        </p:nvSpPr>
        <p:spPr>
          <a:xfrm>
            <a:off x="457200" y="651146"/>
            <a:ext cx="8077200" cy="4013590"/>
          </a:xfrm>
        </p:spPr>
        <p:txBody>
          <a:bodyPr>
            <a:noAutofit/>
          </a:bodyPr>
          <a:lstStyle/>
          <a:p>
            <a:pPr marL="0" indent="0">
              <a:spcBef>
                <a:spcPts val="600"/>
              </a:spcBef>
              <a:spcAft>
                <a:spcPts val="1200"/>
              </a:spcAft>
              <a:buNone/>
            </a:pPr>
            <a:r>
              <a:rPr lang="en-PH" sz="1800" b="1" dirty="0">
                <a:latin typeface="Century Gothic" panose="020B0502020202020204" pitchFamily="34" charset="0"/>
              </a:rPr>
              <a:t>Documentary Requirements</a:t>
            </a:r>
            <a:endParaRPr lang="en-PH" dirty="0">
              <a:latin typeface="Century Gothic" panose="020B0502020202020204" pitchFamily="34" charset="0"/>
            </a:endParaRPr>
          </a:p>
          <a:p>
            <a:pPr lvl="0">
              <a:spcBef>
                <a:spcPts val="600"/>
              </a:spcBef>
              <a:spcAft>
                <a:spcPts val="600"/>
              </a:spcAft>
              <a:buFont typeface="Wingdings" panose="05000000000000000000" pitchFamily="2" charset="2"/>
              <a:buChar char="ü"/>
            </a:pPr>
            <a:r>
              <a:rPr lang="en-PH" dirty="0">
                <a:latin typeface="Century Gothic" panose="020B0502020202020204" pitchFamily="34" charset="0"/>
              </a:rPr>
              <a:t>Notarized affidavit of ownership with Waiver or Right/Quitclaim to affected house/structure</a:t>
            </a:r>
          </a:p>
          <a:p>
            <a:pPr lvl="0">
              <a:spcBef>
                <a:spcPts val="600"/>
              </a:spcBef>
              <a:spcAft>
                <a:spcPts val="600"/>
              </a:spcAft>
              <a:buFont typeface="Wingdings" panose="05000000000000000000" pitchFamily="2" charset="2"/>
              <a:buChar char="ü"/>
            </a:pPr>
            <a:r>
              <a:rPr lang="en-PH" dirty="0">
                <a:latin typeface="Century Gothic" panose="020B0502020202020204" pitchFamily="34" charset="0"/>
              </a:rPr>
              <a:t>Copy of </a:t>
            </a:r>
            <a:r>
              <a:rPr lang="en-PH" dirty="0" err="1">
                <a:latin typeface="Century Gothic" panose="020B0502020202020204" pitchFamily="34" charset="0"/>
              </a:rPr>
              <a:t>masterlist</a:t>
            </a:r>
            <a:r>
              <a:rPr lang="en-PH" dirty="0">
                <a:latin typeface="Century Gothic" panose="020B0502020202020204" pitchFamily="34" charset="0"/>
              </a:rPr>
              <a:t> of Project-Affected-Persons (PAPs) indicating the names of affected house/structure owners approved by authorized personnel</a:t>
            </a:r>
          </a:p>
          <a:p>
            <a:pPr lvl="0">
              <a:spcBef>
                <a:spcPts val="600"/>
              </a:spcBef>
              <a:spcAft>
                <a:spcPts val="600"/>
              </a:spcAft>
              <a:buFont typeface="Wingdings" panose="05000000000000000000" pitchFamily="2" charset="2"/>
              <a:buChar char="ü"/>
            </a:pPr>
            <a:r>
              <a:rPr lang="en-PH" dirty="0">
                <a:latin typeface="Century Gothic" panose="020B0502020202020204" pitchFamily="34" charset="0"/>
              </a:rPr>
              <a:t>Certified photocopy of title (TCT/OCT or CLOA/EP) and TD of land where the house/structure is erected</a:t>
            </a:r>
          </a:p>
          <a:p>
            <a:pPr lvl="0">
              <a:spcBef>
                <a:spcPts val="0"/>
              </a:spcBef>
              <a:spcAft>
                <a:spcPts val="1200"/>
              </a:spcAft>
              <a:buFont typeface="Wingdings" panose="05000000000000000000" pitchFamily="2" charset="2"/>
              <a:buChar char="ü"/>
            </a:pPr>
            <a:endParaRPr lang="en-PH" sz="1950" dirty="0">
              <a:latin typeface="Century Gothic" panose="020B0502020202020204" pitchFamily="34" charset="0"/>
            </a:endParaRPr>
          </a:p>
        </p:txBody>
      </p:sp>
    </p:spTree>
    <p:extLst>
      <p:ext uri="{BB962C8B-B14F-4D97-AF65-F5344CB8AC3E}">
        <p14:creationId xmlns:p14="http://schemas.microsoft.com/office/powerpoint/2010/main" val="11041191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4664736"/>
            <a:ext cx="8229600" cy="273844"/>
          </a:xfrm>
        </p:spPr>
        <p:txBody>
          <a:bodyPr>
            <a:noAutofit/>
          </a:bodyPr>
          <a:lstStyle/>
          <a:p>
            <a:r>
              <a:rPr lang="en-US" sz="1400" dirty="0">
                <a:solidFill>
                  <a:srgbClr val="C00000"/>
                </a:solidFill>
                <a:effectLst/>
                <a:latin typeface="Franklin Gothic Medium" panose="020B0603020102020204" pitchFamily="34" charset="0"/>
                <a:cs typeface="Arial Black" panose="020B0604020202020204" pitchFamily="34" charset="0"/>
              </a:rPr>
              <a:t>Revised Documentary Requirement for Common Gov’t Transactions</a:t>
            </a:r>
            <a:endParaRPr lang="en-PH" sz="1400" dirty="0">
              <a:solidFill>
                <a:srgbClr val="C00000"/>
              </a:solidFill>
              <a:latin typeface="Franklin Gothic Medium" panose="020B0603020102020204" pitchFamily="34" charset="0"/>
              <a:cs typeface="Arial Black" panose="020B0604020202020204" pitchFamily="34" charset="0"/>
            </a:endParaRPr>
          </a:p>
        </p:txBody>
      </p:sp>
      <p:sp>
        <p:nvSpPr>
          <p:cNvPr id="5" name="Slide Number Placeholder 4"/>
          <p:cNvSpPr>
            <a:spLocks noGrp="1"/>
          </p:cNvSpPr>
          <p:nvPr>
            <p:ph type="sldNum" sz="quarter" idx="12"/>
          </p:nvPr>
        </p:nvSpPr>
        <p:spPr/>
        <p:txBody>
          <a:bodyPr/>
          <a:lstStyle/>
          <a:p>
            <a:fld id="{2B4F3DE5-73D1-4389-96C5-EE17B2611854}" type="slidenum">
              <a:rPr lang="en-PH" smtClean="0"/>
              <a:pPr/>
              <a:t>27</a:t>
            </a:fld>
            <a:endParaRPr lang="en-PH"/>
          </a:p>
        </p:txBody>
      </p:sp>
      <p:sp>
        <p:nvSpPr>
          <p:cNvPr id="8" name="Content Placeholder 13">
            <a:extLst>
              <a:ext uri="{FF2B5EF4-FFF2-40B4-BE49-F238E27FC236}">
                <a16:creationId xmlns:a16="http://schemas.microsoft.com/office/drawing/2014/main" id="{04F9820C-BD76-FD15-B963-FE7AE0736602}"/>
              </a:ext>
            </a:extLst>
          </p:cNvPr>
          <p:cNvSpPr txBox="1">
            <a:spLocks/>
          </p:cNvSpPr>
          <p:nvPr/>
        </p:nvSpPr>
        <p:spPr>
          <a:xfrm>
            <a:off x="304800" y="270147"/>
            <a:ext cx="8229600" cy="380999"/>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PH" b="1" dirty="0">
                <a:solidFill>
                  <a:srgbClr val="C00000"/>
                </a:solidFill>
                <a:latin typeface="Arial Black" panose="020B0A04020102020204" pitchFamily="34" charset="0"/>
              </a:rPr>
              <a:t>13.3</a:t>
            </a:r>
            <a:r>
              <a:rPr lang="en-PH" b="1" dirty="0">
                <a:solidFill>
                  <a:schemeClr val="accent1">
                    <a:lumMod val="75000"/>
                  </a:schemeClr>
                </a:solidFill>
                <a:latin typeface="Arial Black" panose="020B0A04020102020204" pitchFamily="34" charset="0"/>
              </a:rPr>
              <a:t> Improvements (trees, plants, growing fruits, </a:t>
            </a:r>
            <a:r>
              <a:rPr lang="en-PH" b="1" dirty="0" err="1">
                <a:solidFill>
                  <a:schemeClr val="accent1">
                    <a:lumMod val="75000"/>
                  </a:schemeClr>
                </a:solidFill>
                <a:latin typeface="Arial Black" panose="020B0A04020102020204" pitchFamily="34" charset="0"/>
              </a:rPr>
              <a:t>etc</a:t>
            </a:r>
            <a:r>
              <a:rPr lang="en-PH" b="1" dirty="0">
                <a:solidFill>
                  <a:schemeClr val="accent1">
                    <a:lumMod val="75000"/>
                  </a:schemeClr>
                </a:solidFill>
                <a:latin typeface="Arial Black" panose="020B0A04020102020204" pitchFamily="34" charset="0"/>
              </a:rPr>
              <a:t>)</a:t>
            </a:r>
            <a:endParaRPr lang="en-US" dirty="0">
              <a:solidFill>
                <a:schemeClr val="accent1">
                  <a:lumMod val="75000"/>
                </a:schemeClr>
              </a:solidFill>
              <a:latin typeface="Arial Black" panose="020B0A04020102020204" pitchFamily="34" charset="0"/>
            </a:endParaRPr>
          </a:p>
        </p:txBody>
      </p:sp>
      <p:sp>
        <p:nvSpPr>
          <p:cNvPr id="7" name="Content Placeholder 1">
            <a:extLst>
              <a:ext uri="{FF2B5EF4-FFF2-40B4-BE49-F238E27FC236}">
                <a16:creationId xmlns:a16="http://schemas.microsoft.com/office/drawing/2014/main" id="{356B043F-7E4C-5DC8-F239-9E613F671D13}"/>
              </a:ext>
            </a:extLst>
          </p:cNvPr>
          <p:cNvSpPr>
            <a:spLocks noGrp="1"/>
          </p:cNvSpPr>
          <p:nvPr>
            <p:ph idx="1"/>
          </p:nvPr>
        </p:nvSpPr>
        <p:spPr>
          <a:xfrm>
            <a:off x="457200" y="651146"/>
            <a:ext cx="8077200" cy="4013590"/>
          </a:xfrm>
        </p:spPr>
        <p:txBody>
          <a:bodyPr>
            <a:noAutofit/>
          </a:bodyPr>
          <a:lstStyle/>
          <a:p>
            <a:pPr marL="0" indent="0">
              <a:spcBef>
                <a:spcPts val="600"/>
              </a:spcBef>
              <a:spcAft>
                <a:spcPts val="1200"/>
              </a:spcAft>
              <a:buNone/>
            </a:pPr>
            <a:r>
              <a:rPr lang="en-PH" sz="1800" b="1" dirty="0">
                <a:latin typeface="Century Gothic" panose="020B0502020202020204" pitchFamily="34" charset="0"/>
              </a:rPr>
              <a:t>Documentary Requirements</a:t>
            </a:r>
            <a:endParaRPr lang="en-PH" dirty="0">
              <a:latin typeface="Century Gothic" panose="020B0502020202020204" pitchFamily="34" charset="0"/>
            </a:endParaRPr>
          </a:p>
          <a:p>
            <a:pPr lvl="0">
              <a:spcBef>
                <a:spcPts val="600"/>
              </a:spcBef>
              <a:spcAft>
                <a:spcPts val="600"/>
              </a:spcAft>
              <a:buFont typeface="Wingdings" panose="05000000000000000000" pitchFamily="2" charset="2"/>
              <a:buChar char="ü"/>
            </a:pPr>
            <a:r>
              <a:rPr lang="en-PH" sz="1950" dirty="0">
                <a:latin typeface="Century Gothic" panose="020B0502020202020204" pitchFamily="34" charset="0"/>
              </a:rPr>
              <a:t>Permit issued by the Department of Environment and Natural Resources (DENR) to cut plants, forest tress and fruit bearing trees on areas affected by the project.</a:t>
            </a:r>
          </a:p>
          <a:p>
            <a:pPr lvl="0">
              <a:spcBef>
                <a:spcPts val="600"/>
              </a:spcBef>
              <a:spcAft>
                <a:spcPts val="600"/>
              </a:spcAft>
              <a:buFont typeface="Wingdings" panose="05000000000000000000" pitchFamily="2" charset="2"/>
              <a:buChar char="ü"/>
            </a:pPr>
            <a:r>
              <a:rPr lang="en-PH" sz="1950" dirty="0">
                <a:latin typeface="Century Gothic" panose="020B0502020202020204" pitchFamily="34" charset="0"/>
              </a:rPr>
              <a:t>Affected Trees/Crops Inventory duly certified by the Agency’s Project Committee/Authorized Officer and showing among others the following: lot number as indicated in the project plan, number of items, specifies classification, diameter, height, lot owner, owner of trees/plants/crops and price</a:t>
            </a:r>
          </a:p>
          <a:p>
            <a:pPr lvl="0">
              <a:spcBef>
                <a:spcPts val="600"/>
              </a:spcBef>
              <a:spcAft>
                <a:spcPts val="600"/>
              </a:spcAft>
              <a:buFont typeface="Wingdings" panose="05000000000000000000" pitchFamily="2" charset="2"/>
              <a:buChar char="ü"/>
            </a:pPr>
            <a:r>
              <a:rPr lang="en-PH" sz="1950" dirty="0">
                <a:latin typeface="Century Gothic" panose="020B0502020202020204" pitchFamily="34" charset="0"/>
              </a:rPr>
              <a:t>Quitclaim or Waiver issued by the lot owner if he is not the claimant</a:t>
            </a:r>
          </a:p>
          <a:p>
            <a:pPr lvl="0">
              <a:spcBef>
                <a:spcPts val="600"/>
              </a:spcBef>
              <a:spcAft>
                <a:spcPts val="600"/>
              </a:spcAft>
              <a:buFont typeface="Wingdings" panose="05000000000000000000" pitchFamily="2" charset="2"/>
              <a:buChar char="ü"/>
            </a:pPr>
            <a:endParaRPr lang="en-PH" sz="1950" dirty="0">
              <a:latin typeface="Century Gothic" panose="020B0502020202020204" pitchFamily="34" charset="0"/>
            </a:endParaRPr>
          </a:p>
        </p:txBody>
      </p:sp>
    </p:spTree>
    <p:extLst>
      <p:ext uri="{BB962C8B-B14F-4D97-AF65-F5344CB8AC3E}">
        <p14:creationId xmlns:p14="http://schemas.microsoft.com/office/powerpoint/2010/main" val="24971141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4664736"/>
            <a:ext cx="8229600" cy="273844"/>
          </a:xfrm>
        </p:spPr>
        <p:txBody>
          <a:bodyPr>
            <a:noAutofit/>
          </a:bodyPr>
          <a:lstStyle/>
          <a:p>
            <a:r>
              <a:rPr lang="en-US" sz="1400" dirty="0">
                <a:solidFill>
                  <a:srgbClr val="C00000"/>
                </a:solidFill>
                <a:effectLst/>
                <a:latin typeface="Franklin Gothic Medium" panose="020B0603020102020204" pitchFamily="34" charset="0"/>
                <a:cs typeface="Arial Black" panose="020B0604020202020204" pitchFamily="34" charset="0"/>
              </a:rPr>
              <a:t>Revised Documentary Requirement for Common Gov’t Transactions</a:t>
            </a:r>
            <a:endParaRPr lang="en-PH" sz="1400" dirty="0">
              <a:solidFill>
                <a:srgbClr val="C00000"/>
              </a:solidFill>
              <a:latin typeface="Franklin Gothic Medium" panose="020B0603020102020204" pitchFamily="34" charset="0"/>
              <a:cs typeface="Arial Black" panose="020B0604020202020204" pitchFamily="34" charset="0"/>
            </a:endParaRPr>
          </a:p>
        </p:txBody>
      </p:sp>
      <p:sp>
        <p:nvSpPr>
          <p:cNvPr id="5" name="Slide Number Placeholder 4"/>
          <p:cNvSpPr>
            <a:spLocks noGrp="1"/>
          </p:cNvSpPr>
          <p:nvPr>
            <p:ph type="sldNum" sz="quarter" idx="12"/>
          </p:nvPr>
        </p:nvSpPr>
        <p:spPr/>
        <p:txBody>
          <a:bodyPr/>
          <a:lstStyle/>
          <a:p>
            <a:fld id="{2B4F3DE5-73D1-4389-96C5-EE17B2611854}" type="slidenum">
              <a:rPr lang="en-PH" smtClean="0"/>
              <a:pPr/>
              <a:t>28</a:t>
            </a:fld>
            <a:endParaRPr lang="en-PH"/>
          </a:p>
        </p:txBody>
      </p:sp>
      <p:sp>
        <p:nvSpPr>
          <p:cNvPr id="8" name="Content Placeholder 13">
            <a:extLst>
              <a:ext uri="{FF2B5EF4-FFF2-40B4-BE49-F238E27FC236}">
                <a16:creationId xmlns:a16="http://schemas.microsoft.com/office/drawing/2014/main" id="{04F9820C-BD76-FD15-B963-FE7AE0736602}"/>
              </a:ext>
            </a:extLst>
          </p:cNvPr>
          <p:cNvSpPr txBox="1">
            <a:spLocks/>
          </p:cNvSpPr>
          <p:nvPr/>
        </p:nvSpPr>
        <p:spPr>
          <a:xfrm>
            <a:off x="304800" y="270147"/>
            <a:ext cx="8229600" cy="380999"/>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PH" b="1" dirty="0">
                <a:solidFill>
                  <a:srgbClr val="C00000"/>
                </a:solidFill>
                <a:latin typeface="Arial Black" panose="020B0A04020102020204" pitchFamily="34" charset="0"/>
              </a:rPr>
              <a:t>13.3</a:t>
            </a:r>
            <a:r>
              <a:rPr lang="en-PH" b="1" dirty="0">
                <a:solidFill>
                  <a:schemeClr val="accent1">
                    <a:lumMod val="75000"/>
                  </a:schemeClr>
                </a:solidFill>
                <a:latin typeface="Arial Black" panose="020B0A04020102020204" pitchFamily="34" charset="0"/>
              </a:rPr>
              <a:t> Improvements (trees, plants, growing fruits, </a:t>
            </a:r>
            <a:r>
              <a:rPr lang="en-PH" b="1" dirty="0" err="1">
                <a:solidFill>
                  <a:schemeClr val="accent1">
                    <a:lumMod val="75000"/>
                  </a:schemeClr>
                </a:solidFill>
                <a:latin typeface="Arial Black" panose="020B0A04020102020204" pitchFamily="34" charset="0"/>
              </a:rPr>
              <a:t>etc</a:t>
            </a:r>
            <a:r>
              <a:rPr lang="en-PH" b="1" dirty="0">
                <a:solidFill>
                  <a:schemeClr val="accent1">
                    <a:lumMod val="75000"/>
                  </a:schemeClr>
                </a:solidFill>
                <a:latin typeface="Arial Black" panose="020B0A04020102020204" pitchFamily="34" charset="0"/>
              </a:rPr>
              <a:t>)</a:t>
            </a:r>
            <a:endParaRPr lang="en-US" dirty="0">
              <a:solidFill>
                <a:schemeClr val="accent1">
                  <a:lumMod val="75000"/>
                </a:schemeClr>
              </a:solidFill>
              <a:latin typeface="Arial Black" panose="020B0A04020102020204" pitchFamily="34" charset="0"/>
            </a:endParaRPr>
          </a:p>
        </p:txBody>
      </p:sp>
      <p:sp>
        <p:nvSpPr>
          <p:cNvPr id="7" name="Content Placeholder 1">
            <a:extLst>
              <a:ext uri="{FF2B5EF4-FFF2-40B4-BE49-F238E27FC236}">
                <a16:creationId xmlns:a16="http://schemas.microsoft.com/office/drawing/2014/main" id="{356B043F-7E4C-5DC8-F239-9E613F671D13}"/>
              </a:ext>
            </a:extLst>
          </p:cNvPr>
          <p:cNvSpPr>
            <a:spLocks noGrp="1"/>
          </p:cNvSpPr>
          <p:nvPr>
            <p:ph idx="1"/>
          </p:nvPr>
        </p:nvSpPr>
        <p:spPr>
          <a:xfrm>
            <a:off x="457200" y="651146"/>
            <a:ext cx="8077200" cy="4013590"/>
          </a:xfrm>
        </p:spPr>
        <p:txBody>
          <a:bodyPr>
            <a:noAutofit/>
          </a:bodyPr>
          <a:lstStyle/>
          <a:p>
            <a:pPr marL="0" indent="0">
              <a:spcBef>
                <a:spcPts val="600"/>
              </a:spcBef>
              <a:spcAft>
                <a:spcPts val="1200"/>
              </a:spcAft>
              <a:buNone/>
            </a:pPr>
            <a:r>
              <a:rPr lang="en-PH" sz="1800" b="1" dirty="0">
                <a:latin typeface="Century Gothic" panose="020B0502020202020204" pitchFamily="34" charset="0"/>
              </a:rPr>
              <a:t>Documentary Requirements</a:t>
            </a:r>
            <a:endParaRPr lang="en-PH" dirty="0">
              <a:latin typeface="Century Gothic" panose="020B0502020202020204" pitchFamily="34" charset="0"/>
            </a:endParaRPr>
          </a:p>
          <a:p>
            <a:pPr lvl="0">
              <a:spcBef>
                <a:spcPts val="600"/>
              </a:spcBef>
              <a:spcAft>
                <a:spcPts val="600"/>
              </a:spcAft>
              <a:buFont typeface="Wingdings" panose="05000000000000000000" pitchFamily="2" charset="2"/>
              <a:buChar char="ü"/>
            </a:pPr>
            <a:r>
              <a:rPr lang="en-PH" dirty="0">
                <a:latin typeface="Century Gothic" panose="020B0502020202020204" pitchFamily="34" charset="0"/>
              </a:rPr>
              <a:t>Map/sketch plan showing the location of the improvement in the project affected area</a:t>
            </a:r>
          </a:p>
          <a:p>
            <a:pPr lvl="0">
              <a:spcBef>
                <a:spcPts val="600"/>
              </a:spcBef>
              <a:spcAft>
                <a:spcPts val="600"/>
              </a:spcAft>
              <a:buFont typeface="Wingdings" panose="05000000000000000000" pitchFamily="2" charset="2"/>
              <a:buChar char="ü"/>
            </a:pPr>
            <a:r>
              <a:rPr lang="en-PH" dirty="0">
                <a:latin typeface="Century Gothic" panose="020B0502020202020204" pitchFamily="34" charset="0"/>
              </a:rPr>
              <a:t>Resolution/approval of valuation of damaged improvement</a:t>
            </a:r>
          </a:p>
          <a:p>
            <a:pPr lvl="0">
              <a:spcBef>
                <a:spcPts val="600"/>
              </a:spcBef>
              <a:spcAft>
                <a:spcPts val="600"/>
              </a:spcAft>
              <a:buFont typeface="Wingdings" panose="05000000000000000000" pitchFamily="2" charset="2"/>
              <a:buChar char="ü"/>
            </a:pPr>
            <a:r>
              <a:rPr lang="en-PH" dirty="0">
                <a:latin typeface="Century Gothic" panose="020B0502020202020204" pitchFamily="34" charset="0"/>
              </a:rPr>
              <a:t>Copy of the approved valuation of crops, plants and trees issued by concerned government agency</a:t>
            </a:r>
          </a:p>
          <a:p>
            <a:pPr lvl="0">
              <a:spcBef>
                <a:spcPts val="600"/>
              </a:spcBef>
              <a:spcAft>
                <a:spcPts val="600"/>
              </a:spcAft>
              <a:buFont typeface="Wingdings" panose="05000000000000000000" pitchFamily="2" charset="2"/>
              <a:buChar char="ü"/>
            </a:pPr>
            <a:r>
              <a:rPr lang="en-PH" dirty="0">
                <a:latin typeface="Century Gothic" panose="020B0502020202020204" pitchFamily="34" charset="0"/>
              </a:rPr>
              <a:t>Notarized Affidavit of Ownership with Right/Quitclaim to affected improvements</a:t>
            </a:r>
          </a:p>
          <a:p>
            <a:pPr lvl="0">
              <a:spcBef>
                <a:spcPts val="600"/>
              </a:spcBef>
              <a:spcAft>
                <a:spcPts val="600"/>
              </a:spcAft>
              <a:buFont typeface="Wingdings" panose="05000000000000000000" pitchFamily="2" charset="2"/>
              <a:buChar char="ü"/>
            </a:pPr>
            <a:r>
              <a:rPr lang="en-PH" dirty="0">
                <a:latin typeface="Century Gothic" panose="020B0502020202020204" pitchFamily="34" charset="0"/>
              </a:rPr>
              <a:t>Copy of the latest updated </a:t>
            </a:r>
            <a:r>
              <a:rPr lang="en-PH" dirty="0" err="1">
                <a:latin typeface="Century Gothic" panose="020B0502020202020204" pitchFamily="34" charset="0"/>
              </a:rPr>
              <a:t>masterlist</a:t>
            </a:r>
            <a:r>
              <a:rPr lang="en-PH" dirty="0">
                <a:latin typeface="Century Gothic" panose="020B0502020202020204" pitchFamily="34" charset="0"/>
              </a:rPr>
              <a:t> of PAPs approved by proper authorities</a:t>
            </a:r>
          </a:p>
          <a:p>
            <a:pPr lvl="0">
              <a:spcBef>
                <a:spcPts val="600"/>
              </a:spcBef>
              <a:spcAft>
                <a:spcPts val="600"/>
              </a:spcAft>
              <a:buFont typeface="Wingdings" panose="05000000000000000000" pitchFamily="2" charset="2"/>
              <a:buChar char="ü"/>
            </a:pPr>
            <a:endParaRPr lang="en-PH" sz="1950" dirty="0">
              <a:latin typeface="Century Gothic" panose="020B0502020202020204" pitchFamily="34" charset="0"/>
            </a:endParaRPr>
          </a:p>
        </p:txBody>
      </p:sp>
    </p:spTree>
    <p:extLst>
      <p:ext uri="{BB962C8B-B14F-4D97-AF65-F5344CB8AC3E}">
        <p14:creationId xmlns:p14="http://schemas.microsoft.com/office/powerpoint/2010/main" val="34134303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4664736"/>
            <a:ext cx="8229600" cy="273844"/>
          </a:xfrm>
        </p:spPr>
        <p:txBody>
          <a:bodyPr>
            <a:noAutofit/>
          </a:bodyPr>
          <a:lstStyle/>
          <a:p>
            <a:r>
              <a:rPr lang="en-US" sz="1400" dirty="0">
                <a:solidFill>
                  <a:srgbClr val="C00000"/>
                </a:solidFill>
                <a:effectLst/>
                <a:latin typeface="Franklin Gothic Medium" panose="020B0603020102020204" pitchFamily="34" charset="0"/>
                <a:cs typeface="Arial Black" panose="020B0604020202020204" pitchFamily="34" charset="0"/>
              </a:rPr>
              <a:t>Revised Documentary Requirement for Common Gov’t Transactions</a:t>
            </a:r>
            <a:endParaRPr lang="en-PH" sz="1400" dirty="0">
              <a:solidFill>
                <a:srgbClr val="C00000"/>
              </a:solidFill>
              <a:latin typeface="Franklin Gothic Medium" panose="020B0603020102020204" pitchFamily="34" charset="0"/>
              <a:cs typeface="Arial Black" panose="020B0604020202020204" pitchFamily="34" charset="0"/>
            </a:endParaRPr>
          </a:p>
        </p:txBody>
      </p:sp>
      <p:sp>
        <p:nvSpPr>
          <p:cNvPr id="5" name="Slide Number Placeholder 4"/>
          <p:cNvSpPr>
            <a:spLocks noGrp="1"/>
          </p:cNvSpPr>
          <p:nvPr>
            <p:ph type="sldNum" sz="quarter" idx="12"/>
          </p:nvPr>
        </p:nvSpPr>
        <p:spPr/>
        <p:txBody>
          <a:bodyPr/>
          <a:lstStyle/>
          <a:p>
            <a:fld id="{2B4F3DE5-73D1-4389-96C5-EE17B2611854}" type="slidenum">
              <a:rPr lang="en-PH" smtClean="0"/>
              <a:pPr/>
              <a:t>29</a:t>
            </a:fld>
            <a:endParaRPr lang="en-PH"/>
          </a:p>
        </p:txBody>
      </p:sp>
      <p:sp>
        <p:nvSpPr>
          <p:cNvPr id="8" name="Content Placeholder 13">
            <a:extLst>
              <a:ext uri="{FF2B5EF4-FFF2-40B4-BE49-F238E27FC236}">
                <a16:creationId xmlns:a16="http://schemas.microsoft.com/office/drawing/2014/main" id="{04F9820C-BD76-FD15-B963-FE7AE0736602}"/>
              </a:ext>
            </a:extLst>
          </p:cNvPr>
          <p:cNvSpPr txBox="1">
            <a:spLocks/>
          </p:cNvSpPr>
          <p:nvPr/>
        </p:nvSpPr>
        <p:spPr>
          <a:xfrm>
            <a:off x="304800" y="270147"/>
            <a:ext cx="8229600" cy="380999"/>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PH" b="1" dirty="0">
                <a:solidFill>
                  <a:srgbClr val="C00000"/>
                </a:solidFill>
                <a:latin typeface="Arial Black" panose="020B0A04020102020204" pitchFamily="34" charset="0"/>
              </a:rPr>
              <a:t>13.3</a:t>
            </a:r>
            <a:r>
              <a:rPr lang="en-PH" b="1" dirty="0">
                <a:solidFill>
                  <a:schemeClr val="accent1">
                    <a:lumMod val="75000"/>
                  </a:schemeClr>
                </a:solidFill>
                <a:latin typeface="Arial Black" panose="020B0A04020102020204" pitchFamily="34" charset="0"/>
              </a:rPr>
              <a:t> Improvements (trees, plants, growing fruits, </a:t>
            </a:r>
            <a:r>
              <a:rPr lang="en-PH" b="1" dirty="0" err="1">
                <a:solidFill>
                  <a:schemeClr val="accent1">
                    <a:lumMod val="75000"/>
                  </a:schemeClr>
                </a:solidFill>
                <a:latin typeface="Arial Black" panose="020B0A04020102020204" pitchFamily="34" charset="0"/>
              </a:rPr>
              <a:t>etc</a:t>
            </a:r>
            <a:r>
              <a:rPr lang="en-PH" b="1" dirty="0">
                <a:solidFill>
                  <a:schemeClr val="accent1">
                    <a:lumMod val="75000"/>
                  </a:schemeClr>
                </a:solidFill>
                <a:latin typeface="Arial Black" panose="020B0A04020102020204" pitchFamily="34" charset="0"/>
              </a:rPr>
              <a:t>)</a:t>
            </a:r>
            <a:endParaRPr lang="en-US" dirty="0">
              <a:solidFill>
                <a:schemeClr val="accent1">
                  <a:lumMod val="75000"/>
                </a:schemeClr>
              </a:solidFill>
              <a:latin typeface="Arial Black" panose="020B0A04020102020204" pitchFamily="34" charset="0"/>
            </a:endParaRPr>
          </a:p>
        </p:txBody>
      </p:sp>
      <p:sp>
        <p:nvSpPr>
          <p:cNvPr id="7" name="Content Placeholder 1">
            <a:extLst>
              <a:ext uri="{FF2B5EF4-FFF2-40B4-BE49-F238E27FC236}">
                <a16:creationId xmlns:a16="http://schemas.microsoft.com/office/drawing/2014/main" id="{356B043F-7E4C-5DC8-F239-9E613F671D13}"/>
              </a:ext>
            </a:extLst>
          </p:cNvPr>
          <p:cNvSpPr>
            <a:spLocks noGrp="1"/>
          </p:cNvSpPr>
          <p:nvPr>
            <p:ph idx="1"/>
          </p:nvPr>
        </p:nvSpPr>
        <p:spPr>
          <a:xfrm>
            <a:off x="457200" y="651146"/>
            <a:ext cx="8077200" cy="4013590"/>
          </a:xfrm>
        </p:spPr>
        <p:txBody>
          <a:bodyPr>
            <a:noAutofit/>
          </a:bodyPr>
          <a:lstStyle/>
          <a:p>
            <a:pPr marL="0" indent="0">
              <a:spcBef>
                <a:spcPts val="600"/>
              </a:spcBef>
              <a:spcAft>
                <a:spcPts val="1200"/>
              </a:spcAft>
              <a:buNone/>
            </a:pPr>
            <a:r>
              <a:rPr lang="en-PH" sz="1800" b="1" dirty="0">
                <a:latin typeface="Century Gothic" panose="020B0502020202020204" pitchFamily="34" charset="0"/>
              </a:rPr>
              <a:t>Documentary Requirements</a:t>
            </a:r>
            <a:endParaRPr lang="en-PH" dirty="0">
              <a:latin typeface="Century Gothic" panose="020B0502020202020204" pitchFamily="34" charset="0"/>
            </a:endParaRPr>
          </a:p>
          <a:p>
            <a:pPr lvl="0">
              <a:spcBef>
                <a:spcPts val="600"/>
              </a:spcBef>
              <a:spcAft>
                <a:spcPts val="600"/>
              </a:spcAft>
              <a:buFont typeface="Wingdings" panose="05000000000000000000" pitchFamily="2" charset="2"/>
              <a:buChar char="ü"/>
            </a:pPr>
            <a:r>
              <a:rPr lang="en-PH" i="1" dirty="0">
                <a:latin typeface="Century Gothic" panose="020B0502020202020204" pitchFamily="34" charset="0"/>
              </a:rPr>
              <a:t>If registered land:</a:t>
            </a:r>
          </a:p>
          <a:p>
            <a:pPr marL="984250" lvl="0">
              <a:spcBef>
                <a:spcPts val="600"/>
              </a:spcBef>
              <a:spcAft>
                <a:spcPts val="600"/>
              </a:spcAft>
              <a:buFont typeface="Wingdings" panose="05000000000000000000" pitchFamily="2" charset="2"/>
              <a:buChar char="§"/>
            </a:pPr>
            <a:r>
              <a:rPr lang="en-PH" dirty="0">
                <a:latin typeface="Century Gothic" panose="020B0502020202020204" pitchFamily="34" charset="0"/>
              </a:rPr>
              <a:t>Certified true copy of title (TCT/OCT or CLOA/EP)</a:t>
            </a:r>
          </a:p>
          <a:p>
            <a:pPr marL="641350" lvl="0" indent="0">
              <a:spcBef>
                <a:spcPts val="600"/>
              </a:spcBef>
              <a:buNone/>
            </a:pPr>
            <a:endParaRPr lang="en-PH" dirty="0">
              <a:latin typeface="Century Gothic" panose="020B0502020202020204" pitchFamily="34" charset="0"/>
            </a:endParaRPr>
          </a:p>
          <a:p>
            <a:pPr lvl="0">
              <a:spcBef>
                <a:spcPts val="600"/>
              </a:spcBef>
              <a:spcAft>
                <a:spcPts val="600"/>
              </a:spcAft>
              <a:buFont typeface="Wingdings" panose="05000000000000000000" pitchFamily="2" charset="2"/>
              <a:buChar char="ü"/>
            </a:pPr>
            <a:r>
              <a:rPr lang="en-PH" i="1" dirty="0">
                <a:latin typeface="Century Gothic" panose="020B0502020202020204" pitchFamily="34" charset="0"/>
              </a:rPr>
              <a:t>If unregistered land:</a:t>
            </a:r>
          </a:p>
          <a:p>
            <a:pPr marL="984250" lvl="1">
              <a:buFont typeface="Wingdings" panose="05000000000000000000" pitchFamily="2" charset="2"/>
              <a:buChar char="§"/>
            </a:pPr>
            <a:r>
              <a:rPr lang="en-PH" dirty="0">
                <a:latin typeface="Century Gothic" panose="020B0502020202020204" pitchFamily="34" charset="0"/>
              </a:rPr>
              <a:t>Certified photocopy of TD</a:t>
            </a:r>
          </a:p>
          <a:p>
            <a:pPr marL="984250" lvl="1">
              <a:buFont typeface="Wingdings" panose="05000000000000000000" pitchFamily="2" charset="2"/>
              <a:buChar char="§"/>
            </a:pPr>
            <a:r>
              <a:rPr lang="en-PH" dirty="0">
                <a:latin typeface="Century Gothic" panose="020B0502020202020204" pitchFamily="34" charset="0"/>
              </a:rPr>
              <a:t>Notarized joint affidavit of two adjoining landowners or barangay/local officials concerned attesting to the ownership of land</a:t>
            </a:r>
          </a:p>
          <a:p>
            <a:pPr lvl="0">
              <a:spcBef>
                <a:spcPts val="600"/>
              </a:spcBef>
              <a:spcAft>
                <a:spcPts val="600"/>
              </a:spcAft>
              <a:buFont typeface="Wingdings" panose="05000000000000000000" pitchFamily="2" charset="2"/>
              <a:buChar char="ü"/>
            </a:pPr>
            <a:endParaRPr lang="en-PH" sz="1950" dirty="0">
              <a:latin typeface="Century Gothic" panose="020B0502020202020204" pitchFamily="34" charset="0"/>
            </a:endParaRPr>
          </a:p>
        </p:txBody>
      </p:sp>
    </p:spTree>
    <p:extLst>
      <p:ext uri="{BB962C8B-B14F-4D97-AF65-F5344CB8AC3E}">
        <p14:creationId xmlns:p14="http://schemas.microsoft.com/office/powerpoint/2010/main" val="37615310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71550"/>
            <a:ext cx="7924800" cy="3657600"/>
          </a:xfrm>
        </p:spPr>
        <p:txBody>
          <a:bodyPr>
            <a:normAutofit/>
          </a:bodyPr>
          <a:lstStyle/>
          <a:p>
            <a:pPr rtl="0" fontAlgn="base">
              <a:buFont typeface="Arial" panose="020B0604020202020204" pitchFamily="34" charset="0"/>
              <a:buChar char="•"/>
            </a:pPr>
            <a:r>
              <a:rPr lang="en-US" u="none" strike="noStrike" dirty="0">
                <a:solidFill>
                  <a:srgbClr val="000000"/>
                </a:solidFill>
                <a:effectLst/>
                <a:latin typeface="Century Gothic" panose="020B0502020202020204" pitchFamily="34" charset="0"/>
              </a:rPr>
              <a:t>COA has the power, authority, and duty to examine, audit, and settle all accounts pertaining to the revenue and receipts of, and expenditures or uses of funds and property</a:t>
            </a:r>
            <a:r>
              <a:rPr lang="en-US" dirty="0">
                <a:solidFill>
                  <a:srgbClr val="000000"/>
                </a:solidFill>
                <a:effectLst/>
                <a:latin typeface="Century Gothic" panose="020B0502020202020204" pitchFamily="34" charset="0"/>
              </a:rPr>
              <a:t>​</a:t>
            </a:r>
            <a:endParaRPr lang="en-US" dirty="0">
              <a:solidFill>
                <a:srgbClr val="000000"/>
              </a:solidFill>
              <a:latin typeface="Century Gothic" panose="020B0502020202020204" pitchFamily="34" charset="0"/>
            </a:endParaRPr>
          </a:p>
          <a:p>
            <a:pPr marL="0" indent="0" rtl="0" fontAlgn="base">
              <a:buNone/>
            </a:pPr>
            <a:endParaRPr lang="en-US" sz="1000" dirty="0">
              <a:solidFill>
                <a:srgbClr val="000000"/>
              </a:solidFill>
              <a:effectLst/>
              <a:latin typeface="Century Gothic" panose="020B0502020202020204" pitchFamily="34" charset="0"/>
            </a:endParaRPr>
          </a:p>
          <a:p>
            <a:pPr rtl="0" fontAlgn="base">
              <a:buFont typeface="Arial" panose="020B0604020202020204" pitchFamily="34" charset="0"/>
              <a:buChar char="•"/>
            </a:pPr>
            <a:r>
              <a:rPr lang="en-US" u="none" strike="noStrike" dirty="0">
                <a:solidFill>
                  <a:srgbClr val="000000"/>
                </a:solidFill>
                <a:effectLst/>
                <a:latin typeface="Century Gothic" panose="020B0502020202020204" pitchFamily="34" charset="0"/>
              </a:rPr>
              <a:t>Exclusive authority, subject to the limitation in this Article, to define the scope of its audit and examination, establish the techniques and methods required therefor.</a:t>
            </a:r>
            <a:r>
              <a:rPr lang="en-US" dirty="0">
                <a:solidFill>
                  <a:srgbClr val="000000"/>
                </a:solidFill>
                <a:effectLst/>
                <a:latin typeface="Century Gothic" panose="020B0502020202020204" pitchFamily="34" charset="0"/>
              </a:rPr>
              <a:t>​</a:t>
            </a:r>
            <a:endParaRPr lang="en-US" sz="2400" dirty="0">
              <a:solidFill>
                <a:srgbClr val="000000"/>
              </a:solidFill>
              <a:effectLst/>
              <a:latin typeface="Century Gothic" panose="020B0502020202020204" pitchFamily="34" charset="0"/>
            </a:endParaRPr>
          </a:p>
          <a:p>
            <a:pPr marL="0" indent="0" rtl="0" fontAlgn="base">
              <a:buNone/>
            </a:pPr>
            <a:endParaRPr lang="en-US" sz="1000" dirty="0">
              <a:solidFill>
                <a:srgbClr val="000000"/>
              </a:solidFill>
              <a:effectLst/>
              <a:latin typeface="Century Gothic" panose="020B0502020202020204" pitchFamily="34" charset="0"/>
            </a:endParaRPr>
          </a:p>
          <a:p>
            <a:pPr rtl="0" fontAlgn="base">
              <a:buFont typeface="Arial" panose="020B0604020202020204" pitchFamily="34" charset="0"/>
              <a:buChar char="•"/>
            </a:pPr>
            <a:r>
              <a:rPr lang="en-US" u="none" strike="noStrike" dirty="0">
                <a:solidFill>
                  <a:srgbClr val="000000"/>
                </a:solidFill>
                <a:effectLst/>
                <a:latin typeface="Century Gothic" panose="020B0502020202020204" pitchFamily="34" charset="0"/>
              </a:rPr>
              <a:t>Prevention and disallowance of irregular, unnecessary, excessive, extravagant, or unconscionable expenditures or uses of government funds and properties</a:t>
            </a:r>
            <a:r>
              <a:rPr lang="en-US" dirty="0">
                <a:solidFill>
                  <a:srgbClr val="000000"/>
                </a:solidFill>
                <a:effectLst/>
                <a:latin typeface="Century Gothic" panose="020B0502020202020204" pitchFamily="34" charset="0"/>
              </a:rPr>
              <a:t>​</a:t>
            </a:r>
            <a:endParaRPr lang="en-US" sz="2400" dirty="0">
              <a:solidFill>
                <a:srgbClr val="000000"/>
              </a:solidFill>
              <a:effectLst/>
              <a:latin typeface="Century Gothic" panose="020B0502020202020204" pitchFamily="34" charset="0"/>
            </a:endParaRPr>
          </a:p>
        </p:txBody>
      </p:sp>
      <p:sp>
        <p:nvSpPr>
          <p:cNvPr id="3" name="Title 2"/>
          <p:cNvSpPr>
            <a:spLocks noGrp="1"/>
          </p:cNvSpPr>
          <p:nvPr>
            <p:ph type="title"/>
          </p:nvPr>
        </p:nvSpPr>
        <p:spPr/>
        <p:txBody>
          <a:bodyPr>
            <a:normAutofit/>
          </a:bodyPr>
          <a:lstStyle/>
          <a:p>
            <a:r>
              <a:rPr lang="en-US" sz="2800" b="1" dirty="0">
                <a:effectLst/>
                <a:cs typeface="Arial Black" panose="020B0604020202020204" pitchFamily="34" charset="0"/>
              </a:rPr>
              <a:t>Sec. 2, Article IX-D, 1987 Philippine Constitution</a:t>
            </a:r>
            <a:endParaRPr lang="en-PH" sz="2800" b="1" dirty="0">
              <a:cs typeface="Arial Black" panose="020B0604020202020204" pitchFamily="34" charset="0"/>
            </a:endParaRPr>
          </a:p>
        </p:txBody>
      </p:sp>
      <p:sp>
        <p:nvSpPr>
          <p:cNvPr id="5" name="Slide Number Placeholder 4"/>
          <p:cNvSpPr>
            <a:spLocks noGrp="1"/>
          </p:cNvSpPr>
          <p:nvPr>
            <p:ph type="sldNum" sz="quarter" idx="12"/>
          </p:nvPr>
        </p:nvSpPr>
        <p:spPr/>
        <p:txBody>
          <a:bodyPr/>
          <a:lstStyle/>
          <a:p>
            <a:fld id="{2B4F3DE5-73D1-4389-96C5-EE17B2611854}" type="slidenum">
              <a:rPr lang="en-PH" smtClean="0"/>
              <a:pPr/>
              <a:t>3</a:t>
            </a:fld>
            <a:endParaRPr lang="en-PH"/>
          </a:p>
        </p:txBody>
      </p:sp>
    </p:spTree>
    <p:extLst>
      <p:ext uri="{BB962C8B-B14F-4D97-AF65-F5344CB8AC3E}">
        <p14:creationId xmlns:p14="http://schemas.microsoft.com/office/powerpoint/2010/main" val="16173426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4664736"/>
            <a:ext cx="8229600" cy="273844"/>
          </a:xfrm>
        </p:spPr>
        <p:txBody>
          <a:bodyPr>
            <a:noAutofit/>
          </a:bodyPr>
          <a:lstStyle/>
          <a:p>
            <a:r>
              <a:rPr lang="en-US" sz="1400" dirty="0">
                <a:solidFill>
                  <a:srgbClr val="C00000"/>
                </a:solidFill>
                <a:effectLst/>
                <a:latin typeface="Franklin Gothic Medium" panose="020B0603020102020204" pitchFamily="34" charset="0"/>
                <a:cs typeface="Arial Black" panose="020B0604020202020204" pitchFamily="34" charset="0"/>
              </a:rPr>
              <a:t>Revised Documentary Requirement for Common Gov’t Transactions</a:t>
            </a:r>
            <a:endParaRPr lang="en-PH" sz="1400" dirty="0">
              <a:solidFill>
                <a:srgbClr val="C00000"/>
              </a:solidFill>
              <a:latin typeface="Franklin Gothic Medium" panose="020B0603020102020204" pitchFamily="34" charset="0"/>
              <a:cs typeface="Arial Black" panose="020B0604020202020204" pitchFamily="34" charset="0"/>
            </a:endParaRPr>
          </a:p>
        </p:txBody>
      </p:sp>
      <p:sp>
        <p:nvSpPr>
          <p:cNvPr id="5" name="Slide Number Placeholder 4"/>
          <p:cNvSpPr>
            <a:spLocks noGrp="1"/>
          </p:cNvSpPr>
          <p:nvPr>
            <p:ph type="sldNum" sz="quarter" idx="12"/>
          </p:nvPr>
        </p:nvSpPr>
        <p:spPr/>
        <p:txBody>
          <a:bodyPr/>
          <a:lstStyle/>
          <a:p>
            <a:fld id="{2B4F3DE5-73D1-4389-96C5-EE17B2611854}" type="slidenum">
              <a:rPr lang="en-PH" smtClean="0"/>
              <a:pPr/>
              <a:t>30</a:t>
            </a:fld>
            <a:endParaRPr lang="en-PH"/>
          </a:p>
        </p:txBody>
      </p:sp>
      <p:sp>
        <p:nvSpPr>
          <p:cNvPr id="8" name="Content Placeholder 13">
            <a:extLst>
              <a:ext uri="{FF2B5EF4-FFF2-40B4-BE49-F238E27FC236}">
                <a16:creationId xmlns:a16="http://schemas.microsoft.com/office/drawing/2014/main" id="{04F9820C-BD76-FD15-B963-FE7AE0736602}"/>
              </a:ext>
            </a:extLst>
          </p:cNvPr>
          <p:cNvSpPr txBox="1">
            <a:spLocks/>
          </p:cNvSpPr>
          <p:nvPr/>
        </p:nvSpPr>
        <p:spPr>
          <a:xfrm>
            <a:off x="304800" y="270147"/>
            <a:ext cx="8229600" cy="380999"/>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PH" b="1" dirty="0">
                <a:solidFill>
                  <a:srgbClr val="C00000"/>
                </a:solidFill>
                <a:latin typeface="Arial Black" panose="020B0A04020102020204" pitchFamily="34" charset="0"/>
              </a:rPr>
              <a:t>13.3</a:t>
            </a:r>
            <a:r>
              <a:rPr lang="en-PH" b="1" dirty="0">
                <a:solidFill>
                  <a:schemeClr val="accent1">
                    <a:lumMod val="75000"/>
                  </a:schemeClr>
                </a:solidFill>
                <a:latin typeface="Arial Black" panose="020B0A04020102020204" pitchFamily="34" charset="0"/>
              </a:rPr>
              <a:t> Improvements (trees, plants, growing fruits, </a:t>
            </a:r>
            <a:r>
              <a:rPr lang="en-PH" b="1" dirty="0" err="1">
                <a:solidFill>
                  <a:schemeClr val="accent1">
                    <a:lumMod val="75000"/>
                  </a:schemeClr>
                </a:solidFill>
                <a:latin typeface="Arial Black" panose="020B0A04020102020204" pitchFamily="34" charset="0"/>
              </a:rPr>
              <a:t>etc</a:t>
            </a:r>
            <a:r>
              <a:rPr lang="en-PH" b="1" dirty="0">
                <a:solidFill>
                  <a:schemeClr val="accent1">
                    <a:lumMod val="75000"/>
                  </a:schemeClr>
                </a:solidFill>
                <a:latin typeface="Arial Black" panose="020B0A04020102020204" pitchFamily="34" charset="0"/>
              </a:rPr>
              <a:t>)</a:t>
            </a:r>
            <a:endParaRPr lang="en-US" dirty="0">
              <a:solidFill>
                <a:schemeClr val="accent1">
                  <a:lumMod val="75000"/>
                </a:schemeClr>
              </a:solidFill>
              <a:latin typeface="Arial Black" panose="020B0A04020102020204" pitchFamily="34" charset="0"/>
            </a:endParaRPr>
          </a:p>
        </p:txBody>
      </p:sp>
      <p:sp>
        <p:nvSpPr>
          <p:cNvPr id="7" name="Content Placeholder 1">
            <a:extLst>
              <a:ext uri="{FF2B5EF4-FFF2-40B4-BE49-F238E27FC236}">
                <a16:creationId xmlns:a16="http://schemas.microsoft.com/office/drawing/2014/main" id="{356B043F-7E4C-5DC8-F239-9E613F671D13}"/>
              </a:ext>
            </a:extLst>
          </p:cNvPr>
          <p:cNvSpPr>
            <a:spLocks noGrp="1"/>
          </p:cNvSpPr>
          <p:nvPr>
            <p:ph idx="1"/>
          </p:nvPr>
        </p:nvSpPr>
        <p:spPr>
          <a:xfrm>
            <a:off x="457200" y="651146"/>
            <a:ext cx="8077200" cy="4013590"/>
          </a:xfrm>
        </p:spPr>
        <p:txBody>
          <a:bodyPr>
            <a:noAutofit/>
          </a:bodyPr>
          <a:lstStyle/>
          <a:p>
            <a:pPr marL="0" indent="0">
              <a:spcBef>
                <a:spcPts val="600"/>
              </a:spcBef>
              <a:spcAft>
                <a:spcPts val="1200"/>
              </a:spcAft>
              <a:buNone/>
            </a:pPr>
            <a:r>
              <a:rPr lang="en-PH" sz="1800" b="1" dirty="0">
                <a:latin typeface="Century Gothic" panose="020B0502020202020204" pitchFamily="34" charset="0"/>
              </a:rPr>
              <a:t>Documentary Requirements</a:t>
            </a:r>
            <a:endParaRPr lang="en-PH" dirty="0">
              <a:latin typeface="Century Gothic" panose="020B0502020202020204" pitchFamily="34" charset="0"/>
            </a:endParaRPr>
          </a:p>
          <a:p>
            <a:pPr lvl="0">
              <a:spcBef>
                <a:spcPts val="600"/>
              </a:spcBef>
              <a:spcAft>
                <a:spcPts val="600"/>
              </a:spcAft>
              <a:buFont typeface="Wingdings" panose="05000000000000000000" pitchFamily="2" charset="2"/>
              <a:buChar char="ü"/>
            </a:pPr>
            <a:r>
              <a:rPr lang="en-PH" dirty="0">
                <a:latin typeface="Century Gothic" panose="020B0502020202020204" pitchFamily="34" charset="0"/>
              </a:rPr>
              <a:t>If payment through Court Decision</a:t>
            </a:r>
          </a:p>
          <a:p>
            <a:pPr marL="984250" lvl="1">
              <a:buFont typeface="Wingdings" panose="05000000000000000000" pitchFamily="2" charset="2"/>
              <a:buChar char="§"/>
            </a:pPr>
            <a:r>
              <a:rPr lang="en-PH" dirty="0">
                <a:latin typeface="Century Gothic" panose="020B0502020202020204" pitchFamily="34" charset="0"/>
              </a:rPr>
              <a:t>Certified photocopy of Court Decisions (Final Order/Decision or Certificate of Finality of Decision)</a:t>
            </a:r>
          </a:p>
        </p:txBody>
      </p:sp>
    </p:spTree>
    <p:extLst>
      <p:ext uri="{BB962C8B-B14F-4D97-AF65-F5344CB8AC3E}">
        <p14:creationId xmlns:p14="http://schemas.microsoft.com/office/powerpoint/2010/main" val="11049272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028950"/>
            <a:ext cx="6324600" cy="1600200"/>
          </a:xfrm>
        </p:spPr>
        <p:txBody>
          <a:bodyPr>
            <a:normAutofit/>
          </a:bodyPr>
          <a:lstStyle/>
          <a:p>
            <a:r>
              <a:rPr lang="en-PH" sz="2800" dirty="0">
                <a:solidFill>
                  <a:schemeClr val="bg1"/>
                </a:solidFill>
              </a:rPr>
              <a:t>Updated documentary requirements for common government expenditures</a:t>
            </a:r>
          </a:p>
        </p:txBody>
      </p:sp>
    </p:spTree>
    <p:extLst>
      <p:ext uri="{BB962C8B-B14F-4D97-AF65-F5344CB8AC3E}">
        <p14:creationId xmlns:p14="http://schemas.microsoft.com/office/powerpoint/2010/main" val="42224368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B4F3DE5-73D1-4389-96C5-EE17B2611854}" type="slidenum">
              <a:rPr lang="en-PH" smtClean="0"/>
              <a:pPr/>
              <a:t>32</a:t>
            </a:fld>
            <a:endParaRPr lang="en-PH"/>
          </a:p>
        </p:txBody>
      </p:sp>
      <p:sp>
        <p:nvSpPr>
          <p:cNvPr id="6" name="Title 5"/>
          <p:cNvSpPr>
            <a:spLocks noGrp="1"/>
          </p:cNvSpPr>
          <p:nvPr>
            <p:ph type="title"/>
          </p:nvPr>
        </p:nvSpPr>
        <p:spPr>
          <a:xfrm>
            <a:off x="1066800" y="3314700"/>
            <a:ext cx="5867400" cy="857250"/>
          </a:xfrm>
        </p:spPr>
        <p:txBody>
          <a:bodyPr>
            <a:noAutofit/>
          </a:bodyPr>
          <a:lstStyle/>
          <a:p>
            <a:r>
              <a:rPr lang="en-PH" sz="5400" b="1" dirty="0"/>
              <a:t>Thank you!</a:t>
            </a:r>
          </a:p>
        </p:txBody>
      </p:sp>
    </p:spTree>
    <p:extLst>
      <p:ext uri="{BB962C8B-B14F-4D97-AF65-F5344CB8AC3E}">
        <p14:creationId xmlns:p14="http://schemas.microsoft.com/office/powerpoint/2010/main" val="3551835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05979"/>
            <a:ext cx="8229600" cy="857250"/>
          </a:xfrm>
        </p:spPr>
        <p:txBody>
          <a:bodyPr vert="horz" lIns="91440" tIns="45720" rIns="91440" bIns="45720" rtlCol="0" anchor="ctr">
            <a:noAutofit/>
          </a:bodyPr>
          <a:lstStyle/>
          <a:p>
            <a:pPr>
              <a:lnSpc>
                <a:spcPct val="90000"/>
              </a:lnSpc>
            </a:pPr>
            <a:r>
              <a:rPr lang="en-US" sz="2600" b="1" dirty="0">
                <a:solidFill>
                  <a:srgbClr val="002060"/>
                </a:solidFill>
                <a:effectLst/>
                <a:cs typeface="Arial Black" panose="020B0604020202020204" pitchFamily="34" charset="0"/>
              </a:rPr>
              <a:t>Authority to Promulgate Auditing and Accounting Rules</a:t>
            </a:r>
            <a:endParaRPr lang="en-PH" sz="2600" b="1" dirty="0">
              <a:solidFill>
                <a:srgbClr val="002060"/>
              </a:solidFill>
              <a:cs typeface="Arial Black" panose="020B0604020202020204" pitchFamily="34" charset="0"/>
            </a:endParaRPr>
          </a:p>
        </p:txBody>
      </p:sp>
      <p:sp>
        <p:nvSpPr>
          <p:cNvPr id="5" name="Slide Number Placeholder 4"/>
          <p:cNvSpPr>
            <a:spLocks noGrp="1"/>
          </p:cNvSpPr>
          <p:nvPr>
            <p:ph type="sldNum" sz="quarter" idx="12"/>
          </p:nvPr>
        </p:nvSpPr>
        <p:spPr>
          <a:xfrm>
            <a:off x="6553200" y="4767263"/>
            <a:ext cx="2133600" cy="273844"/>
          </a:xfrm>
        </p:spPr>
        <p:txBody>
          <a:bodyPr vert="horz" lIns="91440" tIns="45720" rIns="91440" bIns="45720" rtlCol="0" anchor="ctr">
            <a:normAutofit/>
          </a:bodyPr>
          <a:lstStyle/>
          <a:p>
            <a:pPr>
              <a:lnSpc>
                <a:spcPct val="90000"/>
              </a:lnSpc>
              <a:spcAft>
                <a:spcPts val="600"/>
              </a:spcAft>
            </a:pPr>
            <a:fld id="{2B4F3DE5-73D1-4389-96C5-EE17B2611854}" type="slidenum">
              <a:rPr lang="en-PH" smtClean="0"/>
              <a:pPr>
                <a:lnSpc>
                  <a:spcPct val="90000"/>
                </a:lnSpc>
                <a:spcAft>
                  <a:spcPts val="600"/>
                </a:spcAft>
              </a:pPr>
              <a:t>4</a:t>
            </a:fld>
            <a:endParaRPr lang="en-PH"/>
          </a:p>
        </p:txBody>
      </p:sp>
      <p:graphicFrame>
        <p:nvGraphicFramePr>
          <p:cNvPr id="7" name="Content Placeholder 1">
            <a:extLst>
              <a:ext uri="{FF2B5EF4-FFF2-40B4-BE49-F238E27FC236}">
                <a16:creationId xmlns:a16="http://schemas.microsoft.com/office/drawing/2014/main" id="{D2529157-9755-41CB-6C3D-38713458E803}"/>
              </a:ext>
            </a:extLst>
          </p:cNvPr>
          <p:cNvGraphicFramePr>
            <a:graphicFrameLocks noGrp="1"/>
          </p:cNvGraphicFramePr>
          <p:nvPr>
            <p:ph sz="half" idx="2"/>
            <p:extLst>
              <p:ext uri="{D42A27DB-BD31-4B8C-83A1-F6EECF244321}">
                <p14:modId xmlns:p14="http://schemas.microsoft.com/office/powerpoint/2010/main" val="2129109003"/>
              </p:ext>
            </p:extLst>
          </p:nvPr>
        </p:nvGraphicFramePr>
        <p:xfrm>
          <a:off x="215309" y="1063228"/>
          <a:ext cx="3124200" cy="37040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Content Placeholder 1">
            <a:extLst>
              <a:ext uri="{FF2B5EF4-FFF2-40B4-BE49-F238E27FC236}">
                <a16:creationId xmlns:a16="http://schemas.microsoft.com/office/drawing/2014/main" id="{18B90181-7DAC-9617-1F27-999759B98B85}"/>
              </a:ext>
            </a:extLst>
          </p:cNvPr>
          <p:cNvGraphicFramePr>
            <a:graphicFrameLocks/>
          </p:cNvGraphicFramePr>
          <p:nvPr>
            <p:extLst>
              <p:ext uri="{D42A27DB-BD31-4B8C-83A1-F6EECF244321}">
                <p14:modId xmlns:p14="http://schemas.microsoft.com/office/powerpoint/2010/main" val="1585827362"/>
              </p:ext>
            </p:extLst>
          </p:nvPr>
        </p:nvGraphicFramePr>
        <p:xfrm>
          <a:off x="3048000" y="971550"/>
          <a:ext cx="5791200" cy="3811827"/>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360374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22314" y="2800350"/>
            <a:ext cx="5678486" cy="1676400"/>
          </a:xfrm>
        </p:spPr>
        <p:txBody>
          <a:bodyPr>
            <a:normAutofit fontScale="90000"/>
          </a:bodyPr>
          <a:lstStyle/>
          <a:p>
            <a:r>
              <a:rPr lang="en-PH" sz="2800" dirty="0">
                <a:solidFill>
                  <a:schemeClr val="bg1">
                    <a:lumMod val="95000"/>
                  </a:schemeClr>
                </a:solidFill>
              </a:rPr>
              <a:t>COA Issuances</a:t>
            </a:r>
            <a:r>
              <a:rPr lang="en-PH" sz="2800" dirty="0"/>
              <a:t>:</a:t>
            </a:r>
            <a:br>
              <a:rPr lang="en-PH" sz="2800" dirty="0"/>
            </a:br>
            <a:r>
              <a:rPr lang="en-PH" sz="2800" dirty="0"/>
              <a:t>Documentary requirements for common government transactions</a:t>
            </a:r>
          </a:p>
        </p:txBody>
      </p:sp>
    </p:spTree>
    <p:extLst>
      <p:ext uri="{BB962C8B-B14F-4D97-AF65-F5344CB8AC3E}">
        <p14:creationId xmlns:p14="http://schemas.microsoft.com/office/powerpoint/2010/main" val="41227314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PH" sz="2800" dirty="0"/>
              <a:t>COA Circular No. 2012-001 June 14, 2012</a:t>
            </a:r>
            <a:endParaRPr lang="en-PH" sz="2800" dirty="0">
              <a:latin typeface="Franklin Gothic Medium" panose="020B0603020102020204" pitchFamily="34" charset="0"/>
            </a:endParaRPr>
          </a:p>
        </p:txBody>
      </p:sp>
      <p:sp>
        <p:nvSpPr>
          <p:cNvPr id="3" name="Content Placeholder 2"/>
          <p:cNvSpPr>
            <a:spLocks noGrp="1"/>
          </p:cNvSpPr>
          <p:nvPr>
            <p:ph idx="1"/>
          </p:nvPr>
        </p:nvSpPr>
        <p:spPr>
          <a:xfrm>
            <a:off x="3813508" y="1058307"/>
            <a:ext cx="4263692" cy="3470673"/>
          </a:xfrm>
        </p:spPr>
        <p:txBody>
          <a:bodyPr>
            <a:normAutofit/>
          </a:bodyPr>
          <a:lstStyle/>
          <a:p>
            <a:pPr marL="0" indent="0">
              <a:buNone/>
            </a:pPr>
            <a:r>
              <a:rPr lang="en-PH" sz="2800" b="1" i="1" dirty="0">
                <a:latin typeface="Century Gothic" panose="020B0502020202020204" pitchFamily="34" charset="0"/>
              </a:rPr>
              <a:t>Prescribing the Revised Guidelines and Documentary Requirements for Common Government Transactions</a:t>
            </a:r>
            <a:endParaRPr lang="en-PH" sz="2800" b="1" dirty="0">
              <a:solidFill>
                <a:srgbClr val="FFC000"/>
              </a:solidFill>
            </a:endParaRPr>
          </a:p>
        </p:txBody>
      </p:sp>
      <p:sp>
        <p:nvSpPr>
          <p:cNvPr id="6" name="Slide Number Placeholder 5"/>
          <p:cNvSpPr>
            <a:spLocks noGrp="1"/>
          </p:cNvSpPr>
          <p:nvPr>
            <p:ph type="sldNum" sz="quarter" idx="12"/>
          </p:nvPr>
        </p:nvSpPr>
        <p:spPr/>
        <p:txBody>
          <a:bodyPr/>
          <a:lstStyle/>
          <a:p>
            <a:fld id="{2B4F3DE5-73D1-4389-96C5-EE17B2611854}" type="slidenum">
              <a:rPr lang="en-PH" smtClean="0"/>
              <a:pPr/>
              <a:t>6</a:t>
            </a:fld>
            <a:endParaRPr lang="en-PH"/>
          </a:p>
        </p:txBody>
      </p:sp>
      <p:pic>
        <p:nvPicPr>
          <p:cNvPr id="4" name="Picture 3">
            <a:extLst>
              <a:ext uri="{FF2B5EF4-FFF2-40B4-BE49-F238E27FC236}">
                <a16:creationId xmlns:a16="http://schemas.microsoft.com/office/drawing/2014/main" id="{F335D6EA-10DE-4C1D-BB69-833C866FB62D}"/>
              </a:ext>
            </a:extLst>
          </p:cNvPr>
          <p:cNvPicPr>
            <a:picLocks noChangeAspect="1"/>
          </p:cNvPicPr>
          <p:nvPr/>
        </p:nvPicPr>
        <p:blipFill>
          <a:blip r:embed="rId3"/>
          <a:stretch>
            <a:fillRect/>
          </a:stretch>
        </p:blipFill>
        <p:spPr>
          <a:xfrm>
            <a:off x="948567" y="1068176"/>
            <a:ext cx="2373575" cy="3689906"/>
          </a:xfrm>
          <a:prstGeom prst="rect">
            <a:avLst/>
          </a:prstGeom>
        </p:spPr>
      </p:pic>
    </p:spTree>
    <p:extLst>
      <p:ext uri="{BB962C8B-B14F-4D97-AF65-F5344CB8AC3E}">
        <p14:creationId xmlns:p14="http://schemas.microsoft.com/office/powerpoint/2010/main" val="11924364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PH" sz="2800" dirty="0"/>
              <a:t>COA Circular No. 2023-004 dated June 14, 2023</a:t>
            </a:r>
            <a:endParaRPr lang="en-PH" sz="2800" dirty="0">
              <a:latin typeface="Franklin Gothic Medium" panose="020B0603020102020204" pitchFamily="34" charset="0"/>
            </a:endParaRPr>
          </a:p>
        </p:txBody>
      </p:sp>
      <p:sp>
        <p:nvSpPr>
          <p:cNvPr id="3" name="Content Placeholder 2"/>
          <p:cNvSpPr>
            <a:spLocks noGrp="1"/>
          </p:cNvSpPr>
          <p:nvPr>
            <p:ph idx="1"/>
          </p:nvPr>
        </p:nvSpPr>
        <p:spPr>
          <a:xfrm>
            <a:off x="3813508" y="1058307"/>
            <a:ext cx="4187492" cy="3470673"/>
          </a:xfrm>
        </p:spPr>
        <p:txBody>
          <a:bodyPr>
            <a:normAutofit lnSpcReduction="10000"/>
          </a:bodyPr>
          <a:lstStyle/>
          <a:p>
            <a:pPr marL="0" indent="0">
              <a:buNone/>
            </a:pPr>
            <a:r>
              <a:rPr lang="en-PH" sz="2800" b="1" i="1" dirty="0">
                <a:latin typeface="Century Gothic" panose="020B0502020202020204" pitchFamily="34" charset="0"/>
              </a:rPr>
              <a:t>Prescribing the Updated Documentary Requirements for Common Government Transactions, amending COA Circular No. 2012-001 dated June 14, 2012</a:t>
            </a:r>
            <a:endParaRPr lang="en-PH" sz="2800" b="1" dirty="0">
              <a:solidFill>
                <a:srgbClr val="FFC000"/>
              </a:solidFill>
            </a:endParaRPr>
          </a:p>
        </p:txBody>
      </p:sp>
      <p:sp>
        <p:nvSpPr>
          <p:cNvPr id="6" name="Slide Number Placeholder 5"/>
          <p:cNvSpPr>
            <a:spLocks noGrp="1"/>
          </p:cNvSpPr>
          <p:nvPr>
            <p:ph type="sldNum" sz="quarter" idx="12"/>
          </p:nvPr>
        </p:nvSpPr>
        <p:spPr/>
        <p:txBody>
          <a:bodyPr/>
          <a:lstStyle/>
          <a:p>
            <a:fld id="{2B4F3DE5-73D1-4389-96C5-EE17B2611854}" type="slidenum">
              <a:rPr lang="en-PH" smtClean="0"/>
              <a:pPr/>
              <a:t>7</a:t>
            </a:fld>
            <a:endParaRPr lang="en-PH"/>
          </a:p>
        </p:txBody>
      </p:sp>
      <p:pic>
        <p:nvPicPr>
          <p:cNvPr id="5" name="Picture 4">
            <a:extLst>
              <a:ext uri="{FF2B5EF4-FFF2-40B4-BE49-F238E27FC236}">
                <a16:creationId xmlns:a16="http://schemas.microsoft.com/office/drawing/2014/main" id="{6F5993BE-E803-4B3E-80B5-5C0C36716B37}"/>
              </a:ext>
            </a:extLst>
          </p:cNvPr>
          <p:cNvPicPr>
            <a:picLocks noChangeAspect="1"/>
          </p:cNvPicPr>
          <p:nvPr/>
        </p:nvPicPr>
        <p:blipFill>
          <a:blip r:embed="rId3"/>
          <a:stretch>
            <a:fillRect/>
          </a:stretch>
        </p:blipFill>
        <p:spPr>
          <a:xfrm>
            <a:off x="838200" y="1058308"/>
            <a:ext cx="2473745" cy="3708956"/>
          </a:xfrm>
          <a:prstGeom prst="rect">
            <a:avLst/>
          </a:prstGeom>
        </p:spPr>
      </p:pic>
    </p:spTree>
    <p:extLst>
      <p:ext uri="{BB962C8B-B14F-4D97-AF65-F5344CB8AC3E}">
        <p14:creationId xmlns:p14="http://schemas.microsoft.com/office/powerpoint/2010/main" val="3325197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PH" sz="2800" dirty="0">
                <a:solidFill>
                  <a:schemeClr val="bg1"/>
                </a:solidFill>
              </a:rPr>
              <a:t>COA Circular No. 2024-004 dated March 14, 2024</a:t>
            </a:r>
            <a:endParaRPr lang="en-PH" sz="2800" dirty="0">
              <a:solidFill>
                <a:schemeClr val="bg1"/>
              </a:solidFill>
              <a:latin typeface="Franklin Gothic Medium" panose="020B0603020102020204" pitchFamily="34" charset="0"/>
            </a:endParaRPr>
          </a:p>
        </p:txBody>
      </p:sp>
      <p:sp>
        <p:nvSpPr>
          <p:cNvPr id="6" name="Slide Number Placeholder 5"/>
          <p:cNvSpPr>
            <a:spLocks noGrp="1"/>
          </p:cNvSpPr>
          <p:nvPr>
            <p:ph type="sldNum" sz="quarter" idx="12"/>
          </p:nvPr>
        </p:nvSpPr>
        <p:spPr/>
        <p:txBody>
          <a:bodyPr/>
          <a:lstStyle/>
          <a:p>
            <a:fld id="{2B4F3DE5-73D1-4389-96C5-EE17B2611854}" type="slidenum">
              <a:rPr lang="en-PH" smtClean="0"/>
              <a:pPr/>
              <a:t>8</a:t>
            </a:fld>
            <a:endParaRPr lang="en-PH"/>
          </a:p>
        </p:txBody>
      </p:sp>
      <p:sp>
        <p:nvSpPr>
          <p:cNvPr id="5" name="Content Placeholder 2">
            <a:extLst>
              <a:ext uri="{FF2B5EF4-FFF2-40B4-BE49-F238E27FC236}">
                <a16:creationId xmlns:a16="http://schemas.microsoft.com/office/drawing/2014/main" id="{67324BB4-398E-40CC-A7EE-36CAF387957E}"/>
              </a:ext>
            </a:extLst>
          </p:cNvPr>
          <p:cNvSpPr txBox="1">
            <a:spLocks/>
          </p:cNvSpPr>
          <p:nvPr/>
        </p:nvSpPr>
        <p:spPr>
          <a:xfrm>
            <a:off x="419100" y="1063229"/>
            <a:ext cx="8229600" cy="396597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2000" kern="1200">
                <a:solidFill>
                  <a:schemeClr val="bg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bg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622300" lvl="1" indent="-552450">
              <a:spcBef>
                <a:spcPts val="576"/>
              </a:spcBef>
              <a:spcAft>
                <a:spcPts val="1200"/>
              </a:spcAft>
              <a:buFont typeface="Wingdings" panose="05000000000000000000" pitchFamily="2" charset="2"/>
              <a:buChar char="Ø"/>
            </a:pPr>
            <a:r>
              <a:rPr lang="en-US" sz="2800" b="1" dirty="0">
                <a:solidFill>
                  <a:srgbClr val="FFC000"/>
                </a:solidFill>
                <a:latin typeface="Century Gothic" panose="020B0502020202020204" pitchFamily="34" charset="0"/>
                <a:ea typeface="Yu Mincho" panose="02020400000000000000" pitchFamily="18" charset="-128"/>
                <a:cs typeface="Times New Roman (Body CS)"/>
              </a:rPr>
              <a:t>Suspended the application of COA Circular No. 2023-004, </a:t>
            </a:r>
            <a:r>
              <a:rPr lang="en-US" sz="2800" b="1" u="sng" dirty="0">
                <a:solidFill>
                  <a:srgbClr val="FFC000"/>
                </a:solidFill>
                <a:latin typeface="Century Gothic" panose="020B0502020202020204" pitchFamily="34" charset="0"/>
                <a:ea typeface="Yu Mincho" panose="02020400000000000000" pitchFamily="18" charset="-128"/>
                <a:cs typeface="Times New Roman (Body CS)"/>
              </a:rPr>
              <a:t>retroactive</a:t>
            </a:r>
            <a:r>
              <a:rPr lang="en-US" sz="2800" b="1" dirty="0">
                <a:solidFill>
                  <a:srgbClr val="FFC000"/>
                </a:solidFill>
                <a:latin typeface="Century Gothic" panose="020B0502020202020204" pitchFamily="34" charset="0"/>
                <a:ea typeface="Yu Mincho" panose="02020400000000000000" pitchFamily="18" charset="-128"/>
                <a:cs typeface="Times New Roman (Body CS)"/>
              </a:rPr>
              <a:t> to its effectivity on July 1, 2023</a:t>
            </a:r>
          </a:p>
          <a:p>
            <a:pPr marL="622300" lvl="1" indent="-552450">
              <a:spcBef>
                <a:spcPts val="576"/>
              </a:spcBef>
              <a:spcAft>
                <a:spcPts val="1200"/>
              </a:spcAft>
              <a:buFont typeface="Wingdings" panose="05000000000000000000" pitchFamily="2" charset="2"/>
              <a:buChar char="Ø"/>
            </a:pPr>
            <a:r>
              <a:rPr lang="en-US" sz="2800" b="1" u="sng" dirty="0">
                <a:solidFill>
                  <a:srgbClr val="FFC000"/>
                </a:solidFill>
                <a:latin typeface="Century Gothic" panose="020B0502020202020204" pitchFamily="34" charset="0"/>
                <a:ea typeface="Yu Mincho" panose="02020400000000000000" pitchFamily="18" charset="-128"/>
                <a:cs typeface="Times New Roman (Body CS)"/>
              </a:rPr>
              <a:t>Reinstated</a:t>
            </a:r>
            <a:r>
              <a:rPr lang="en-US" sz="2800" b="1" dirty="0">
                <a:solidFill>
                  <a:srgbClr val="FFC000"/>
                </a:solidFill>
                <a:latin typeface="Century Gothic" panose="020B0502020202020204" pitchFamily="34" charset="0"/>
                <a:ea typeface="Yu Mincho" panose="02020400000000000000" pitchFamily="18" charset="-128"/>
                <a:cs typeface="Times New Roman (Body CS)"/>
              </a:rPr>
              <a:t> COA Circular No. 2012-001</a:t>
            </a:r>
            <a:endParaRPr lang="en-US" sz="2800" b="1" u="sng" dirty="0">
              <a:solidFill>
                <a:srgbClr val="FFC000"/>
              </a:solidFill>
              <a:latin typeface="Century Gothic" panose="020B0502020202020204" pitchFamily="34" charset="0"/>
              <a:ea typeface="Yu Mincho" panose="02020400000000000000" pitchFamily="18" charset="-128"/>
              <a:cs typeface="Times New Roman (Body CS)"/>
            </a:endParaRPr>
          </a:p>
          <a:p>
            <a:pPr marL="622300" lvl="1" indent="-552450">
              <a:spcBef>
                <a:spcPts val="576"/>
              </a:spcBef>
              <a:spcAft>
                <a:spcPts val="1200"/>
              </a:spcAft>
              <a:buFont typeface="Wingdings" panose="05000000000000000000" pitchFamily="2" charset="2"/>
              <a:buChar char="Ø"/>
            </a:pPr>
            <a:endParaRPr lang="en-PH" sz="2800" b="1" dirty="0">
              <a:solidFill>
                <a:srgbClr val="FFC000"/>
              </a:solidFill>
              <a:latin typeface="Century Gothic" panose="020B0502020202020204" pitchFamily="34" charset="0"/>
              <a:ea typeface="Yu Mincho" panose="02020400000000000000" pitchFamily="18" charset="-128"/>
              <a:cs typeface="Times New Roman (Body CS)"/>
            </a:endParaRPr>
          </a:p>
        </p:txBody>
      </p:sp>
    </p:spTree>
    <p:extLst>
      <p:ext uri="{BB962C8B-B14F-4D97-AF65-F5344CB8AC3E}">
        <p14:creationId xmlns:p14="http://schemas.microsoft.com/office/powerpoint/2010/main" val="3906428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PH" sz="2800" dirty="0">
                <a:solidFill>
                  <a:schemeClr val="bg1"/>
                </a:solidFill>
              </a:rPr>
              <a:t>COA Circular No. 2024-004 dated March 14, 2024</a:t>
            </a:r>
            <a:endParaRPr lang="en-PH" sz="2800" dirty="0">
              <a:solidFill>
                <a:schemeClr val="bg1"/>
              </a:solidFill>
              <a:latin typeface="Franklin Gothic Medium" panose="020B0603020102020204" pitchFamily="34" charset="0"/>
            </a:endParaRPr>
          </a:p>
        </p:txBody>
      </p:sp>
      <p:sp>
        <p:nvSpPr>
          <p:cNvPr id="6" name="Slide Number Placeholder 5"/>
          <p:cNvSpPr>
            <a:spLocks noGrp="1"/>
          </p:cNvSpPr>
          <p:nvPr>
            <p:ph type="sldNum" sz="quarter" idx="12"/>
          </p:nvPr>
        </p:nvSpPr>
        <p:spPr/>
        <p:txBody>
          <a:bodyPr/>
          <a:lstStyle/>
          <a:p>
            <a:fld id="{2B4F3DE5-73D1-4389-96C5-EE17B2611854}" type="slidenum">
              <a:rPr lang="en-PH" smtClean="0"/>
              <a:pPr/>
              <a:t>9</a:t>
            </a:fld>
            <a:endParaRPr lang="en-PH"/>
          </a:p>
        </p:txBody>
      </p:sp>
      <p:sp>
        <p:nvSpPr>
          <p:cNvPr id="9" name="Content Placeholder 2">
            <a:extLst>
              <a:ext uri="{FF2B5EF4-FFF2-40B4-BE49-F238E27FC236}">
                <a16:creationId xmlns:a16="http://schemas.microsoft.com/office/drawing/2014/main" id="{44F0168A-12CB-4F46-8314-7D3E0E1C2A7B}"/>
              </a:ext>
            </a:extLst>
          </p:cNvPr>
          <p:cNvSpPr>
            <a:spLocks noGrp="1"/>
          </p:cNvSpPr>
          <p:nvPr>
            <p:ph idx="1"/>
          </p:nvPr>
        </p:nvSpPr>
        <p:spPr>
          <a:xfrm>
            <a:off x="457200" y="1135859"/>
            <a:ext cx="8229600" cy="2426492"/>
          </a:xfrm>
        </p:spPr>
        <p:txBody>
          <a:bodyPr>
            <a:normAutofit/>
          </a:bodyPr>
          <a:lstStyle/>
          <a:p>
            <a:pPr marL="622300" lvl="1" indent="-552450">
              <a:spcBef>
                <a:spcPts val="576"/>
              </a:spcBef>
              <a:spcAft>
                <a:spcPts val="1200"/>
              </a:spcAft>
              <a:buFont typeface="Wingdings" panose="05000000000000000000" pitchFamily="2" charset="2"/>
              <a:buChar char="Ø"/>
            </a:pPr>
            <a:r>
              <a:rPr lang="en-US" sz="2400" b="1" dirty="0">
                <a:solidFill>
                  <a:srgbClr val="FFC000"/>
                </a:solidFill>
                <a:effectLst/>
                <a:latin typeface="Century Gothic" panose="020B0502020202020204" pitchFamily="34" charset="0"/>
                <a:ea typeface="Yu Mincho" panose="02020400000000000000" pitchFamily="18" charset="-128"/>
                <a:cs typeface="Times New Roman (Body CS)"/>
              </a:rPr>
              <a:t>Any audit action issued by the COA Audit Team which </a:t>
            </a:r>
            <a:r>
              <a:rPr lang="en-US" sz="2400" b="1" dirty="0">
                <a:solidFill>
                  <a:srgbClr val="FFC000"/>
                </a:solidFill>
                <a:latin typeface="Century Gothic" panose="020B0502020202020204" pitchFamily="34" charset="0"/>
                <a:ea typeface="Yu Mincho" panose="02020400000000000000" pitchFamily="18" charset="-128"/>
                <a:cs typeface="Times New Roman (Body CS)"/>
              </a:rPr>
              <a:t>was based on COA Circular No. 2023-004 is </a:t>
            </a:r>
            <a:r>
              <a:rPr lang="en-US" sz="2400" b="1" i="1" u="sng" dirty="0">
                <a:solidFill>
                  <a:srgbClr val="FFC000"/>
                </a:solidFill>
                <a:latin typeface="Century Gothic" panose="020B0502020202020204" pitchFamily="34" charset="0"/>
                <a:ea typeface="Yu Mincho" panose="02020400000000000000" pitchFamily="18" charset="-128"/>
                <a:cs typeface="Times New Roman (Body CS)"/>
              </a:rPr>
              <a:t>deemed withdrawn and has no force or effect</a:t>
            </a:r>
            <a:r>
              <a:rPr lang="en-US" sz="2400" b="1" i="1" dirty="0">
                <a:solidFill>
                  <a:srgbClr val="FFC000"/>
                </a:solidFill>
                <a:latin typeface="Century Gothic" panose="020B0502020202020204" pitchFamily="34" charset="0"/>
                <a:ea typeface="Yu Mincho" panose="02020400000000000000" pitchFamily="18" charset="-128"/>
                <a:cs typeface="Times New Roman (Body CS)"/>
              </a:rPr>
              <a:t>, </a:t>
            </a:r>
            <a:r>
              <a:rPr lang="en-US" sz="2400" b="1" i="1" dirty="0">
                <a:latin typeface="Century Gothic" panose="020B0502020202020204" pitchFamily="34" charset="0"/>
                <a:ea typeface="Yu Mincho" panose="02020400000000000000" pitchFamily="18" charset="-128"/>
                <a:cs typeface="Times New Roman (Body CS)"/>
              </a:rPr>
              <a:t>except</a:t>
            </a:r>
            <a:r>
              <a:rPr lang="en-US" sz="2400" b="1" i="1" dirty="0">
                <a:solidFill>
                  <a:srgbClr val="FFC000"/>
                </a:solidFill>
                <a:latin typeface="Century Gothic" panose="020B0502020202020204" pitchFamily="34" charset="0"/>
                <a:ea typeface="Yu Mincho" panose="02020400000000000000" pitchFamily="18" charset="-128"/>
                <a:cs typeface="Times New Roman (Body CS)"/>
              </a:rPr>
              <a:t> the audit action is based on the provisions which were copied and lifted from COA Circular No. 2012-001</a:t>
            </a:r>
            <a:endParaRPr lang="en-PH" sz="2400" b="1" dirty="0">
              <a:solidFill>
                <a:srgbClr val="FFC000"/>
              </a:solidFill>
              <a:effectLst/>
              <a:latin typeface="Century Gothic" panose="020B0502020202020204" pitchFamily="34" charset="0"/>
              <a:ea typeface="Yu Mincho" panose="02020400000000000000" pitchFamily="18" charset="-128"/>
              <a:cs typeface="Times New Roman (Body CS)"/>
            </a:endParaRPr>
          </a:p>
        </p:txBody>
      </p:sp>
    </p:spTree>
    <p:extLst>
      <p:ext uri="{BB962C8B-B14F-4D97-AF65-F5344CB8AC3E}">
        <p14:creationId xmlns:p14="http://schemas.microsoft.com/office/powerpoint/2010/main" val="1492126766"/>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002060"/>
      </a:dk2>
      <a:lt2>
        <a:srgbClr val="FFC000"/>
      </a:lt2>
      <a:accent1>
        <a:srgbClr val="002D89"/>
      </a:accent1>
      <a:accent2>
        <a:srgbClr val="0042C7"/>
      </a:accent2>
      <a:accent3>
        <a:srgbClr val="2F75FF"/>
      </a:accent3>
      <a:accent4>
        <a:srgbClr val="97BAFF"/>
      </a:accent4>
      <a:accent5>
        <a:srgbClr val="D5E3FF"/>
      </a:accent5>
      <a:accent6>
        <a:srgbClr val="4D4D4D"/>
      </a:accent6>
      <a:hlink>
        <a:srgbClr val="5F5F5F"/>
      </a:hlink>
      <a:folHlink>
        <a:srgbClr val="919191"/>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2435</Words>
  <Application>Microsoft Office PowerPoint</Application>
  <PresentationFormat>On-screen Show (16:9)</PresentationFormat>
  <Paragraphs>255</Paragraphs>
  <Slides>32</Slides>
  <Notes>32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32</vt:i4>
      </vt:variant>
    </vt:vector>
  </HeadingPairs>
  <TitlesOfParts>
    <vt:vector size="41" baseType="lpstr">
      <vt:lpstr>Arial</vt:lpstr>
      <vt:lpstr>Arial Black</vt:lpstr>
      <vt:lpstr>Calibri</vt:lpstr>
      <vt:lpstr>Century Gothic</vt:lpstr>
      <vt:lpstr>Franklin Gothic Book</vt:lpstr>
      <vt:lpstr>Franklin Gothic Demi</vt:lpstr>
      <vt:lpstr>Franklin Gothic Medium</vt:lpstr>
      <vt:lpstr>Wingdings</vt:lpstr>
      <vt:lpstr>Office Theme</vt:lpstr>
      <vt:lpstr>Documentary Requirements on the Purchase of Real Property  - Land  - Structure/House  - Tree, Plants, Growing Fruits, etc</vt:lpstr>
      <vt:lpstr>The Commission on Audit</vt:lpstr>
      <vt:lpstr>Sec. 2, Article IX-D, 1987 Philippine Constitution</vt:lpstr>
      <vt:lpstr>Authority to Promulgate Auditing and Accounting Rules</vt:lpstr>
      <vt:lpstr>COA Issuances: Documentary requirements for common government transactions</vt:lpstr>
      <vt:lpstr>COA Circular No. 2012-001 June 14, 2012</vt:lpstr>
      <vt:lpstr>COA Circular No. 2023-004 dated June 14, 2023</vt:lpstr>
      <vt:lpstr>COA Circular No. 2024-004 dated March 14, 2024</vt:lpstr>
      <vt:lpstr>COA Circular No. 2024-004 dated March 14, 2024</vt:lpstr>
      <vt:lpstr>Revised Documentary Requirement for Common Gov’t Transactions</vt:lpstr>
      <vt:lpstr>Revised Documentary Requirement for Common Gov’t Transactions</vt:lpstr>
      <vt:lpstr>Revised Documentary Requirement for Common Gov’t Transactions</vt:lpstr>
      <vt:lpstr>Revised Documentary Requirement for Common Gov’t Transactions</vt:lpstr>
      <vt:lpstr>Documentary requirements for common government transactions (coa Circular No. 2012-001)  - Land  - Structure/House  - Tree, Plants, Growing Fruits, etc</vt:lpstr>
      <vt:lpstr>Revised Documentary Requirement for Common Gov’t Transactions</vt:lpstr>
      <vt:lpstr>Revised Documentary Requirement for Common Gov’t Transactions</vt:lpstr>
      <vt:lpstr>Revised Documentary Requirement for Common Gov’t Transactions</vt:lpstr>
      <vt:lpstr>Revised Documentary Requirement for Common Gov’t Transactions</vt:lpstr>
      <vt:lpstr>Revised Documentary Requirement for Common Gov’t Transactions</vt:lpstr>
      <vt:lpstr>Revised Documentary Requirement for Common Gov’t Transactions</vt:lpstr>
      <vt:lpstr>Revised Documentary Requirement for Common Gov’t Transactions</vt:lpstr>
      <vt:lpstr>Revised Documentary Requirement for Common Gov’t Transactions</vt:lpstr>
      <vt:lpstr>Revised Documentary Requirement for Common Gov’t Transactions</vt:lpstr>
      <vt:lpstr>Revised Documentary Requirement for Common Gov’t Transactions</vt:lpstr>
      <vt:lpstr>Revised Documentary Requirement for Common Gov’t Transactions</vt:lpstr>
      <vt:lpstr>Revised Documentary Requirement for Common Gov’t Transactions</vt:lpstr>
      <vt:lpstr>Revised Documentary Requirement for Common Gov’t Transactions</vt:lpstr>
      <vt:lpstr>Revised Documentary Requirement for Common Gov’t Transactions</vt:lpstr>
      <vt:lpstr>Revised Documentary Requirement for Common Gov’t Transactions</vt:lpstr>
      <vt:lpstr>Revised Documentary Requirement for Common Gov’t Transactions</vt:lpstr>
      <vt:lpstr>Updated documentary requirements for common government expenditures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cp:lastPrinted>2023-10-08T03:37:40Z</cp:lastPrinted>
  <dcterms:created xsi:type="dcterms:W3CDTF">2022-02-08T13:46:11Z</dcterms:created>
  <dcterms:modified xsi:type="dcterms:W3CDTF">2026-02-18T00:02:15Z</dcterms:modified>
</cp:coreProperties>
</file>